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b018f0c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b018f0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b018f0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0b018f0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b018f0c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b018f0c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b018f0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b018f0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b018f0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0b018f0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0b018f0c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0b018f0c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b018f0c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b018f0c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0b018f0c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0b018f0c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0b018f0c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0b018f0c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b018f0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b018f0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b018f0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b018f0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b018f0c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b018f0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b018f0c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b018f0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b018f0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b018f0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0b018f0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0b018f0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b018f0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0b018f0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Attrition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Exploratory Data Analysis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335600" y="3719975"/>
            <a:ext cx="2484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Naveen Muralikrishnan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Business Travel a reason for the Attrition?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4458600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Only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278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attrited employees had to Travel Frequently.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is very less evidence that the attrited employees cared about the Business Travel.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225" y="659825"/>
            <a:ext cx="6338726" cy="351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association between the Work Mode and Attrition?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429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Organization has gone with a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Hybrid work model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WFH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being the preferred mode of work for Employees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there is no data to support the employee's mental health due to WFH.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00" y="646400"/>
            <a:ext cx="3506180" cy="34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count of attrited employees' Higher Education?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4297450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almost equal amounts of Employees who had their highest education details across the 4 categories namely Graduation, Ph D, Post-Graduation and 12th.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63" y="659800"/>
            <a:ext cx="6971875" cy="362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relationship between Employee Attrition and Total Experience?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4109425"/>
            <a:ext cx="85206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majority of the attrited employees belonged to those having experience between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 to 11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years of Overall Experience.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50" y="700125"/>
            <a:ext cx="6077339" cy="30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1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What's the relationship between Performance Review and Hike Percentage?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26550" y="4069150"/>
            <a:ext cx="85206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the employees were given ratings between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 to 4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 of 2 has a hike Percentage of 11%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 of 3 has a hike percentage ranging between 12 to 16, average being 14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 of 4 has a hike percentage ranging between 21 to 23, averaging at 22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075" y="708850"/>
            <a:ext cx="6244725" cy="326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 the employee worked Overtime?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4109425"/>
            <a:ext cx="85206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28.3%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employees worked Over Time in their tenure in the Organization.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 Majority of Employees who worked Overtime were satisifed in their jobs and are highly involved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75" y="995563"/>
            <a:ext cx="2864442" cy="27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51" y="820972"/>
            <a:ext cx="3005100" cy="308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Years has the employee spent in the Organization before leaving?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64800" y="4445175"/>
            <a:ext cx="9014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Contract employees left the Organization after 1 Year is more, saying that there has been significant Projects having 1 Year as Duration.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0" y="914975"/>
            <a:ext cx="4459451" cy="329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550" y="989125"/>
            <a:ext cx="4459450" cy="3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Years has the employee spent in the Organization before leaving?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71000" y="4404875"/>
            <a:ext cx="852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Part-Time and Full-time Employees who worked 5 years in this Organization attrited more.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5" y="1059475"/>
            <a:ext cx="4375200" cy="33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75" y="914975"/>
            <a:ext cx="4114325" cy="337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4572000" y="342400"/>
            <a:ext cx="46062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should be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proper Behavioral sessions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the Department Heads to improve the morale of Employees in the workplace.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Organization should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 the Full-Time employees percentage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avoid large number of attritions.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Despite the employees having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Satisfaction and Job Involvement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Organization failed to retain them. The Management must be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advised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improve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team who should convey and convince to the employees submitting the Resignation to revoke the Resignation.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Salary Hike Percentage is on Par to the Industry Standard, but the Salary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below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 compensation must be revisited for all the employees.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52.2%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employees are in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WFH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sessions to improve their morale is recommended on a regular basis.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14350"/>
            <a:ext cx="7620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431909" y="1304875"/>
            <a:ext cx="3959424" cy="3416400"/>
            <a:chOff x="431925" y="1304875"/>
            <a:chExt cx="2628925" cy="3416400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508325" y="1850300"/>
            <a:ext cx="3480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analysis is done based on the Attrition Dataset of an IT Firm based out of India.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dataset has Exit Survey of employees in the last 5 Years. </a:t>
            </a:r>
            <a:endParaRPr sz="1600"/>
          </a:p>
        </p:txBody>
      </p:sp>
      <p:grpSp>
        <p:nvGrpSpPr>
          <p:cNvPr id="67" name="Google Shape;67;p14"/>
          <p:cNvGrpSpPr/>
          <p:nvPr/>
        </p:nvGrpSpPr>
        <p:grpSpPr>
          <a:xfrm>
            <a:off x="5009390" y="1304875"/>
            <a:ext cx="3836605" cy="3416400"/>
            <a:chOff x="6212550" y="1304875"/>
            <a:chExt cx="2632500" cy="3416400"/>
          </a:xfrm>
        </p:grpSpPr>
        <p:sp>
          <p:nvSpPr>
            <p:cNvPr id="68" name="Google Shape;6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1041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5197225" y="1850300"/>
            <a:ext cx="3567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Analyse on the various factors that constitute around an employee who left the Organization and provide insights on how to reduce Attrition in the future.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many employees have attrited based upon their age and gender?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243725"/>
            <a:ext cx="85206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2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Times New Roman"/>
              <a:buChar char="●"/>
            </a:pPr>
            <a:r>
              <a:rPr b="1"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 </a:t>
            </a:r>
            <a:r>
              <a:rPr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have attrited more than </a:t>
            </a:r>
            <a:r>
              <a:rPr b="1"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Female</a:t>
            </a:r>
            <a:r>
              <a:rPr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2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Times New Roman"/>
              <a:buChar char="●"/>
            </a:pPr>
            <a:r>
              <a:rPr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 Employees  at age of  </a:t>
            </a:r>
            <a:r>
              <a:rPr b="1"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 </a:t>
            </a:r>
            <a:r>
              <a:rPr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Female Employees  at the age of  </a:t>
            </a:r>
            <a:r>
              <a:rPr b="1"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 </a:t>
            </a:r>
            <a:r>
              <a:rPr lang="en" sz="12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attrited more when compared to other ages irrespective of the Gender.</a:t>
            </a:r>
            <a:endParaRPr sz="12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62" y="708850"/>
            <a:ext cx="772527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63000"/>
            <a:ext cx="85206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relation between the Attrition and Job Mode?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4257150"/>
            <a:ext cx="8520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high proportions of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Contract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 Time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employment may be one of the factors for the Attrition as they weren't made as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Full Time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employees or given a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Contract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175" y="817150"/>
            <a:ext cx="4136900" cy="28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relation between the Attrition and Department?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14600" y="4324300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Development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has the most attritions accounting upto </a:t>
            </a: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65.3%</a:t>
            </a:r>
            <a:endParaRPr b="1"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25" y="579250"/>
            <a:ext cx="4381044" cy="33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8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are the Job Roles having the most </a:t>
            </a: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attritions</a:t>
            </a: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across the departments?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4364575"/>
            <a:ext cx="8520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Sales Executives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have left the Organization more than other Roles followed by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Research Scientist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Laboratory Technician.</a:t>
            </a:r>
            <a:endParaRPr b="1"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Human Resources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the least to leave the Organization in the period of 5 Years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25" y="534250"/>
            <a:ext cx="7355149" cy="37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reason for employees leaving the Organization?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002000"/>
            <a:ext cx="85206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Department Head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being the major reason for attrition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Accident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19.4%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reasons which is quite alarming for the Organization and there's a concern of the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Workplace Security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Environment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19.7%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reasons also adds up to Work Accident.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125" y="498650"/>
            <a:ext cx="4467751" cy="3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relation between the Job Satisfaction and Attrition?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4109425"/>
            <a:ext cx="8520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31.2%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Attrited Employees are fully satisfied in their job giving 4/4 in their survey.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30.1%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employees gave a 3/4 in the survey.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infer that the Organization failed to retain the satisfied employees.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850" y="695425"/>
            <a:ext cx="3319978" cy="3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relation between the Job Satisfaction and Job Involvement?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4297450"/>
            <a:ext cx="852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infer that the employees who gave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 and 4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as Job Satisfaction gave 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as Job Involvement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shows how the company failed to retain the satisfied employees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750" y="552375"/>
            <a:ext cx="3800550" cy="34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