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0306" y="2742441"/>
            <a:ext cx="15967386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0306" y="6560085"/>
            <a:ext cx="15967386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64610" y="0"/>
            <a:ext cx="11823700" cy="10287000"/>
          </a:xfrm>
          <a:custGeom>
            <a:avLst/>
            <a:gdLst/>
            <a:ahLst/>
            <a:cxnLst/>
            <a:rect l="l" t="t" r="r" b="b"/>
            <a:pathLst>
              <a:path w="11823700" h="10287000">
                <a:moveTo>
                  <a:pt x="0" y="10286999"/>
                </a:moveTo>
                <a:lnTo>
                  <a:pt x="11823387" y="10286999"/>
                </a:lnTo>
                <a:lnTo>
                  <a:pt x="1182338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464935" cy="10287000"/>
          </a:xfrm>
          <a:custGeom>
            <a:avLst/>
            <a:gdLst/>
            <a:ahLst/>
            <a:cxnLst/>
            <a:rect l="l" t="t" r="r" b="b"/>
            <a:pathLst>
              <a:path w="6464935" h="10287000">
                <a:moveTo>
                  <a:pt x="0" y="10286999"/>
                </a:moveTo>
                <a:lnTo>
                  <a:pt x="0" y="0"/>
                </a:lnTo>
                <a:lnTo>
                  <a:pt x="6464610" y="0"/>
                </a:lnTo>
                <a:lnTo>
                  <a:pt x="64646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129439"/>
            <a:ext cx="3724274" cy="276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154" y="724778"/>
            <a:ext cx="1795969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425" y="4676826"/>
            <a:ext cx="16829148" cy="297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0958" y="3667181"/>
            <a:ext cx="5637530" cy="6619875"/>
          </a:xfrm>
          <a:custGeom>
            <a:avLst/>
            <a:gdLst/>
            <a:ahLst/>
            <a:cxnLst/>
            <a:rect l="l" t="t" r="r" b="b"/>
            <a:pathLst>
              <a:path w="5637530" h="6619875">
                <a:moveTo>
                  <a:pt x="0" y="0"/>
                </a:moveTo>
                <a:lnTo>
                  <a:pt x="5637042" y="0"/>
                </a:lnTo>
                <a:lnTo>
                  <a:pt x="5637042" y="6619817"/>
                </a:lnTo>
                <a:lnTo>
                  <a:pt x="0" y="6619817"/>
                </a:lnTo>
                <a:lnTo>
                  <a:pt x="0" y="0"/>
                </a:lnTo>
                <a:close/>
              </a:path>
            </a:pathLst>
          </a:custGeom>
          <a:solidFill>
            <a:srgbClr val="F9D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290" y="4893590"/>
            <a:ext cx="237871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latin typeface="Tahoma"/>
                <a:cs typeface="Tahoma"/>
              </a:rPr>
              <a:t>Food</a:t>
            </a:r>
            <a:r>
              <a:rPr sz="3000" spc="-3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delivery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on</a:t>
            </a:r>
            <a:r>
              <a:rPr sz="3000" spc="4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train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8952321"/>
            <a:ext cx="6400799" cy="4762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7411065" cy="6828155"/>
            <a:chOff x="0" y="0"/>
            <a:chExt cx="17411065" cy="6828155"/>
          </a:xfrm>
        </p:grpSpPr>
        <p:sp>
          <p:nvSpPr>
            <p:cNvPr id="6" name="object 6"/>
            <p:cNvSpPr/>
            <p:nvPr/>
          </p:nvSpPr>
          <p:spPr>
            <a:xfrm>
              <a:off x="13513892" y="5174462"/>
              <a:ext cx="701675" cy="681990"/>
            </a:xfrm>
            <a:custGeom>
              <a:avLst/>
              <a:gdLst/>
              <a:ahLst/>
              <a:cxnLst/>
              <a:rect l="l" t="t" r="r" b="b"/>
              <a:pathLst>
                <a:path w="701675" h="681989">
                  <a:moveTo>
                    <a:pt x="538403" y="499986"/>
                  </a:moveTo>
                  <a:lnTo>
                    <a:pt x="342811" y="424484"/>
                  </a:lnTo>
                  <a:lnTo>
                    <a:pt x="275361" y="401091"/>
                  </a:lnTo>
                  <a:lnTo>
                    <a:pt x="236181" y="394462"/>
                  </a:lnTo>
                  <a:lnTo>
                    <a:pt x="226174" y="394881"/>
                  </a:lnTo>
                  <a:lnTo>
                    <a:pt x="38709" y="456044"/>
                  </a:lnTo>
                  <a:lnTo>
                    <a:pt x="8318" y="484060"/>
                  </a:lnTo>
                  <a:lnTo>
                    <a:pt x="0" y="510400"/>
                  </a:lnTo>
                  <a:lnTo>
                    <a:pt x="50" y="635965"/>
                  </a:lnTo>
                  <a:lnTo>
                    <a:pt x="50" y="639610"/>
                  </a:lnTo>
                  <a:lnTo>
                    <a:pt x="22529" y="675284"/>
                  </a:lnTo>
                  <a:lnTo>
                    <a:pt x="47053" y="681723"/>
                  </a:lnTo>
                  <a:lnTo>
                    <a:pt x="54381" y="680999"/>
                  </a:lnTo>
                  <a:lnTo>
                    <a:pt x="531901" y="515264"/>
                  </a:lnTo>
                  <a:lnTo>
                    <a:pt x="538403" y="505917"/>
                  </a:lnTo>
                  <a:lnTo>
                    <a:pt x="538403" y="499986"/>
                  </a:lnTo>
                  <a:close/>
                </a:path>
                <a:path w="701675" h="681989">
                  <a:moveTo>
                    <a:pt x="701497" y="302425"/>
                  </a:moveTo>
                  <a:lnTo>
                    <a:pt x="693458" y="261607"/>
                  </a:lnTo>
                  <a:lnTo>
                    <a:pt x="670547" y="226809"/>
                  </a:lnTo>
                  <a:lnTo>
                    <a:pt x="636117" y="203098"/>
                  </a:lnTo>
                  <a:lnTo>
                    <a:pt x="57950" y="1498"/>
                  </a:lnTo>
                  <a:lnTo>
                    <a:pt x="47040" y="0"/>
                  </a:lnTo>
                  <a:lnTo>
                    <a:pt x="43383" y="76"/>
                  </a:lnTo>
                  <a:lnTo>
                    <a:pt x="8928" y="18643"/>
                  </a:lnTo>
                  <a:lnTo>
                    <a:pt x="0" y="171462"/>
                  </a:lnTo>
                  <a:lnTo>
                    <a:pt x="1028" y="178295"/>
                  </a:lnTo>
                  <a:lnTo>
                    <a:pt x="21386" y="214185"/>
                  </a:lnTo>
                  <a:lnTo>
                    <a:pt x="369252" y="340931"/>
                  </a:lnTo>
                  <a:lnTo>
                    <a:pt x="640118" y="434505"/>
                  </a:lnTo>
                  <a:lnTo>
                    <a:pt x="643572" y="435711"/>
                  </a:lnTo>
                  <a:lnTo>
                    <a:pt x="647128" y="436486"/>
                  </a:lnTo>
                  <a:lnTo>
                    <a:pt x="654418" y="437210"/>
                  </a:lnTo>
                  <a:lnTo>
                    <a:pt x="658050" y="437146"/>
                  </a:lnTo>
                  <a:lnTo>
                    <a:pt x="692404" y="418858"/>
                  </a:lnTo>
                  <a:lnTo>
                    <a:pt x="701459" y="395490"/>
                  </a:lnTo>
                  <a:lnTo>
                    <a:pt x="701497" y="302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24154" y="6818413"/>
              <a:ext cx="3886835" cy="0"/>
            </a:xfrm>
            <a:custGeom>
              <a:avLst/>
              <a:gdLst/>
              <a:ahLst/>
              <a:cxnLst/>
              <a:rect l="l" t="t" r="r" b="b"/>
              <a:pathLst>
                <a:path w="3886834">
                  <a:moveTo>
                    <a:pt x="0" y="0"/>
                  </a:moveTo>
                  <a:lnTo>
                    <a:pt x="38863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649199" cy="58578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16000" y="6384534"/>
            <a:ext cx="105378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0" spc="210" dirty="0">
                <a:latin typeface="Tahoma"/>
                <a:cs typeface="Tahoma"/>
              </a:rPr>
              <a:t>Food</a:t>
            </a:r>
            <a:r>
              <a:rPr sz="13500" spc="-60" dirty="0">
                <a:latin typeface="Tahoma"/>
                <a:cs typeface="Tahoma"/>
              </a:rPr>
              <a:t> </a:t>
            </a:r>
            <a:r>
              <a:rPr sz="13500" spc="390" dirty="0">
                <a:latin typeface="Tahoma"/>
                <a:cs typeface="Tahoma"/>
              </a:rPr>
              <a:t>on</a:t>
            </a:r>
            <a:r>
              <a:rPr sz="13500" spc="-55" dirty="0">
                <a:latin typeface="Tahoma"/>
                <a:cs typeface="Tahoma"/>
              </a:rPr>
              <a:t> </a:t>
            </a:r>
            <a:r>
              <a:rPr sz="13500" spc="210" dirty="0">
                <a:latin typeface="Tahoma"/>
                <a:cs typeface="Tahoma"/>
              </a:rPr>
              <a:t>Rails</a:t>
            </a:r>
            <a:endParaRPr sz="1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4449580"/>
            <a:ext cx="5438774" cy="400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0306" y="2742430"/>
            <a:ext cx="542480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65" dirty="0">
                <a:solidFill>
                  <a:srgbClr val="FFFFFF"/>
                </a:solidFill>
              </a:rPr>
              <a:t>Login</a:t>
            </a:r>
            <a:r>
              <a:rPr sz="8500" spc="75" dirty="0">
                <a:solidFill>
                  <a:srgbClr val="FFFFFF"/>
                </a:solidFill>
              </a:rPr>
              <a:t> </a:t>
            </a:r>
            <a:r>
              <a:rPr sz="8500" spc="195" dirty="0">
                <a:solidFill>
                  <a:srgbClr val="FFFFFF"/>
                </a:solidFill>
              </a:rPr>
              <a:t>Page</a:t>
            </a:r>
            <a:endParaRPr sz="8500"/>
          </a:p>
        </p:txBody>
      </p:sp>
      <p:sp>
        <p:nvSpPr>
          <p:cNvPr id="5" name="object 5"/>
          <p:cNvSpPr txBox="1"/>
          <p:nvPr/>
        </p:nvSpPr>
        <p:spPr>
          <a:xfrm>
            <a:off x="1160306" y="5378985"/>
            <a:ext cx="601154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email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id </a:t>
            </a:r>
            <a:r>
              <a:rPr sz="3000" spc="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password </a:t>
            </a:r>
            <a:r>
              <a:rPr sz="3000" spc="15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already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exists.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new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register </a:t>
            </a:r>
            <a:r>
              <a:rPr sz="3000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Tahoma"/>
                <a:cs typeface="Tahoma"/>
              </a:rPr>
              <a:t>app.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2248" y="1031353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37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17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8910" y="0"/>
            <a:ext cx="6051937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4449580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30"/>
            <a:ext cx="596773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40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85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-10" dirty="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5378985"/>
            <a:ext cx="625665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now,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created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train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Madurai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Chennai.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53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37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17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3911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5199292"/>
            <a:ext cx="5438774" cy="400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0306" y="2311042"/>
            <a:ext cx="3716654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400" dirty="0">
                <a:solidFill>
                  <a:srgbClr val="FFFFFF"/>
                </a:solidFill>
              </a:rPr>
              <a:t>Select </a:t>
            </a:r>
            <a:r>
              <a:rPr sz="8500" spc="405" dirty="0">
                <a:solidFill>
                  <a:srgbClr val="FFFFFF"/>
                </a:solidFill>
              </a:rPr>
              <a:t> </a:t>
            </a:r>
            <a:r>
              <a:rPr sz="8500" spc="210" dirty="0">
                <a:solidFill>
                  <a:srgbClr val="FFFFFF"/>
                </a:solidFill>
              </a:rPr>
              <a:t>S</a:t>
            </a:r>
            <a:r>
              <a:rPr sz="8500" spc="700" dirty="0">
                <a:solidFill>
                  <a:srgbClr val="FFFFFF"/>
                </a:solidFill>
              </a:rPr>
              <a:t>t</a:t>
            </a:r>
            <a:r>
              <a:rPr sz="8500" spc="480" dirty="0">
                <a:solidFill>
                  <a:srgbClr val="FFFFFF"/>
                </a:solidFill>
              </a:rPr>
              <a:t>a</a:t>
            </a:r>
            <a:r>
              <a:rPr sz="8500" spc="700" dirty="0">
                <a:solidFill>
                  <a:srgbClr val="FFFFFF"/>
                </a:solidFill>
              </a:rPr>
              <a:t>t</a:t>
            </a:r>
            <a:r>
              <a:rPr sz="8500" spc="185" dirty="0">
                <a:solidFill>
                  <a:srgbClr val="FFFFFF"/>
                </a:solidFill>
              </a:rPr>
              <a:t>i</a:t>
            </a:r>
            <a:r>
              <a:rPr sz="8500" spc="345" dirty="0">
                <a:solidFill>
                  <a:srgbClr val="FFFFFF"/>
                </a:solidFill>
              </a:rPr>
              <a:t>o</a:t>
            </a:r>
            <a:r>
              <a:rPr sz="8500" spc="225" dirty="0">
                <a:solidFill>
                  <a:srgbClr val="FFFFFF"/>
                </a:solidFill>
              </a:rPr>
              <a:t>n</a:t>
            </a:r>
            <a:endParaRPr sz="8500"/>
          </a:p>
        </p:txBody>
      </p:sp>
      <p:sp>
        <p:nvSpPr>
          <p:cNvPr id="5" name="object 5"/>
          <p:cNvSpPr txBox="1"/>
          <p:nvPr/>
        </p:nvSpPr>
        <p:spPr>
          <a:xfrm>
            <a:off x="1160306" y="6128686"/>
            <a:ext cx="6083935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60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train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selected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GPS </a:t>
            </a:r>
            <a:r>
              <a:rPr sz="3000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starts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work.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basically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gets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location </a:t>
            </a:r>
            <a:r>
              <a:rPr sz="3000" spc="1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us 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i.e.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district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shows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places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least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hour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district</a:t>
            </a:r>
            <a:r>
              <a:rPr sz="30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i.e.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2248" y="1031353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37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17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8611" y="0"/>
            <a:ext cx="577215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4449580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30"/>
            <a:ext cx="623760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40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85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325" dirty="0">
                <a:solidFill>
                  <a:srgbClr val="FFFFFF"/>
                </a:solidFill>
                <a:latin typeface="Tahoma"/>
                <a:cs typeface="Tahoma"/>
              </a:rPr>
              <a:t>Hotel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5378985"/>
            <a:ext cx="60210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favorite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hotel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upcoming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station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53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37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17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387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4449580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30"/>
            <a:ext cx="551497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185" dirty="0">
                <a:solidFill>
                  <a:srgbClr val="FFFFFF"/>
                </a:solidFill>
                <a:latin typeface="Tahoma"/>
                <a:cs typeface="Tahoma"/>
              </a:rPr>
              <a:t>Menu</a:t>
            </a:r>
            <a:r>
              <a:rPr sz="85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195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5378985"/>
            <a:ext cx="56508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favorite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item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cart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53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37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17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6673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5630667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30"/>
            <a:ext cx="4705350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210" dirty="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r>
              <a:rPr sz="85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46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8500" spc="-2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130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6560073"/>
            <a:ext cx="568833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30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3000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entering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ahoma"/>
                <a:cs typeface="Tahoma"/>
              </a:rPr>
              <a:t>details.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66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60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1012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05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9458" y="0"/>
            <a:ext cx="56673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5630679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41"/>
            <a:ext cx="4795520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-1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50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8500" spc="4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8500" spc="7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500" spc="3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5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8500" spc="48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8500" spc="-204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8500" spc="340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6560085"/>
            <a:ext cx="62230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Restaurants</a:t>
            </a:r>
            <a:r>
              <a:rPr sz="30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ordered</a:t>
            </a:r>
            <a:r>
              <a:rPr sz="3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79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91"/>
                </a:lnTo>
                <a:lnTo>
                  <a:pt x="236194" y="394474"/>
                </a:lnTo>
                <a:lnTo>
                  <a:pt x="226174" y="394881"/>
                </a:lnTo>
                <a:lnTo>
                  <a:pt x="38722" y="456057"/>
                </a:lnTo>
                <a:lnTo>
                  <a:pt x="8331" y="484060"/>
                </a:lnTo>
                <a:lnTo>
                  <a:pt x="0" y="510413"/>
                </a:lnTo>
                <a:lnTo>
                  <a:pt x="63" y="635977"/>
                </a:lnTo>
                <a:lnTo>
                  <a:pt x="63" y="639622"/>
                </a:lnTo>
                <a:lnTo>
                  <a:pt x="22542" y="675297"/>
                </a:lnTo>
                <a:lnTo>
                  <a:pt x="47066" y="681723"/>
                </a:lnTo>
                <a:lnTo>
                  <a:pt x="54394" y="680999"/>
                </a:lnTo>
                <a:lnTo>
                  <a:pt x="531914" y="515264"/>
                </a:lnTo>
                <a:lnTo>
                  <a:pt x="538416" y="505929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70" y="261607"/>
                </a:lnTo>
                <a:lnTo>
                  <a:pt x="670560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62"/>
                </a:lnTo>
                <a:lnTo>
                  <a:pt x="1041" y="178295"/>
                </a:lnTo>
                <a:lnTo>
                  <a:pt x="21399" y="214198"/>
                </a:lnTo>
                <a:lnTo>
                  <a:pt x="369265" y="340931"/>
                </a:lnTo>
                <a:lnTo>
                  <a:pt x="640130" y="434505"/>
                </a:lnTo>
                <a:lnTo>
                  <a:pt x="643585" y="435711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46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1"/>
            <a:ext cx="5629274" cy="102869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040449"/>
            <a:ext cx="542671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229" dirty="0"/>
              <a:t>Conclusion</a:t>
            </a:r>
            <a:endParaRPr sz="8500"/>
          </a:p>
        </p:txBody>
      </p:sp>
      <p:sp>
        <p:nvSpPr>
          <p:cNvPr id="3" name="object 3"/>
          <p:cNvSpPr txBox="1"/>
          <p:nvPr/>
        </p:nvSpPr>
        <p:spPr>
          <a:xfrm>
            <a:off x="1016000" y="3690319"/>
            <a:ext cx="14253844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3450" spc="-10" dirty="0">
                <a:latin typeface="Tahoma"/>
                <a:cs typeface="Tahoma"/>
              </a:rPr>
              <a:t>We </a:t>
            </a:r>
            <a:r>
              <a:rPr sz="3450" spc="130" dirty="0">
                <a:latin typeface="Tahoma"/>
                <a:cs typeface="Tahoma"/>
              </a:rPr>
              <a:t>focused </a:t>
            </a:r>
            <a:r>
              <a:rPr sz="3450" spc="120" dirty="0">
                <a:latin typeface="Tahoma"/>
                <a:cs typeface="Tahoma"/>
              </a:rPr>
              <a:t>on </a:t>
            </a:r>
            <a:r>
              <a:rPr sz="3450" spc="190" dirty="0">
                <a:latin typeface="Tahoma"/>
                <a:cs typeface="Tahoma"/>
              </a:rPr>
              <a:t>the </a:t>
            </a:r>
            <a:r>
              <a:rPr sz="3450" spc="85" dirty="0">
                <a:latin typeface="Tahoma"/>
                <a:cs typeface="Tahoma"/>
              </a:rPr>
              <a:t>problems </a:t>
            </a:r>
            <a:r>
              <a:rPr sz="3450" spc="140" dirty="0">
                <a:latin typeface="Tahoma"/>
                <a:cs typeface="Tahoma"/>
              </a:rPr>
              <a:t>faced </a:t>
            </a:r>
            <a:r>
              <a:rPr sz="3450" spc="55" dirty="0">
                <a:latin typeface="Tahoma"/>
                <a:cs typeface="Tahoma"/>
              </a:rPr>
              <a:t>by </a:t>
            </a:r>
            <a:r>
              <a:rPr sz="3450" spc="190" dirty="0">
                <a:latin typeface="Tahoma"/>
                <a:cs typeface="Tahoma"/>
              </a:rPr>
              <a:t>the </a:t>
            </a:r>
            <a:r>
              <a:rPr sz="3450" spc="140" dirty="0">
                <a:latin typeface="Tahoma"/>
                <a:cs typeface="Tahoma"/>
              </a:rPr>
              <a:t>passengers </a:t>
            </a:r>
            <a:r>
              <a:rPr sz="3450" spc="90" dirty="0">
                <a:latin typeface="Tahoma"/>
                <a:cs typeface="Tahoma"/>
              </a:rPr>
              <a:t>who </a:t>
            </a:r>
            <a:r>
              <a:rPr sz="3450" spc="105" dirty="0">
                <a:latin typeface="Tahoma"/>
                <a:cs typeface="Tahoma"/>
              </a:rPr>
              <a:t>are </a:t>
            </a:r>
            <a:r>
              <a:rPr sz="3450" spc="110" dirty="0">
                <a:latin typeface="Tahoma"/>
                <a:cs typeface="Tahoma"/>
              </a:rPr>
              <a:t> </a:t>
            </a:r>
            <a:r>
              <a:rPr sz="3450" spc="105" dirty="0">
                <a:latin typeface="Tahoma"/>
                <a:cs typeface="Tahoma"/>
              </a:rPr>
              <a:t>traveling </a:t>
            </a:r>
            <a:r>
              <a:rPr sz="3450" spc="55" dirty="0">
                <a:latin typeface="Tahoma"/>
                <a:cs typeface="Tahoma"/>
              </a:rPr>
              <a:t>by </a:t>
            </a:r>
            <a:r>
              <a:rPr sz="3450" spc="110" dirty="0">
                <a:latin typeface="Tahoma"/>
                <a:cs typeface="Tahoma"/>
              </a:rPr>
              <a:t>train </a:t>
            </a:r>
            <a:r>
              <a:rPr sz="3450" spc="135" dirty="0">
                <a:latin typeface="Tahoma"/>
                <a:cs typeface="Tahoma"/>
              </a:rPr>
              <a:t>and </a:t>
            </a:r>
            <a:r>
              <a:rPr sz="3450" spc="130" dirty="0">
                <a:latin typeface="Tahoma"/>
                <a:cs typeface="Tahoma"/>
              </a:rPr>
              <a:t>developed </a:t>
            </a:r>
            <a:r>
              <a:rPr sz="3450" spc="160" dirty="0">
                <a:latin typeface="Tahoma"/>
                <a:cs typeface="Tahoma"/>
              </a:rPr>
              <a:t>this </a:t>
            </a:r>
            <a:r>
              <a:rPr sz="3450" spc="90" dirty="0">
                <a:latin typeface="Tahoma"/>
                <a:cs typeface="Tahoma"/>
              </a:rPr>
              <a:t>android </a:t>
            </a:r>
            <a:r>
              <a:rPr sz="3450" spc="135" dirty="0">
                <a:latin typeface="Tahoma"/>
                <a:cs typeface="Tahoma"/>
              </a:rPr>
              <a:t>application </a:t>
            </a:r>
            <a:r>
              <a:rPr sz="3450" spc="215" dirty="0">
                <a:latin typeface="Tahoma"/>
                <a:cs typeface="Tahoma"/>
              </a:rPr>
              <a:t>to </a:t>
            </a:r>
            <a:r>
              <a:rPr sz="3450" spc="220" dirty="0">
                <a:latin typeface="Tahoma"/>
                <a:cs typeface="Tahoma"/>
              </a:rPr>
              <a:t> </a:t>
            </a:r>
            <a:r>
              <a:rPr sz="3450" spc="95" dirty="0">
                <a:latin typeface="Tahoma"/>
                <a:cs typeface="Tahoma"/>
              </a:rPr>
              <a:t>overcome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90" dirty="0">
                <a:latin typeface="Tahoma"/>
                <a:cs typeface="Tahoma"/>
              </a:rPr>
              <a:t>the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65" dirty="0">
                <a:latin typeface="Tahoma"/>
                <a:cs typeface="Tahoma"/>
              </a:rPr>
              <a:t>causes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35" dirty="0">
                <a:latin typeface="Tahoma"/>
                <a:cs typeface="Tahoma"/>
              </a:rPr>
              <a:t>affecting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90" dirty="0">
                <a:latin typeface="Tahoma"/>
                <a:cs typeface="Tahoma"/>
              </a:rPr>
              <a:t>the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90" dirty="0">
                <a:latin typeface="Tahoma"/>
                <a:cs typeface="Tahoma"/>
              </a:rPr>
              <a:t>people.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-10" dirty="0">
                <a:latin typeface="Tahoma"/>
                <a:cs typeface="Tahoma"/>
              </a:rPr>
              <a:t>We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50" dirty="0">
                <a:latin typeface="Tahoma"/>
                <a:cs typeface="Tahoma"/>
              </a:rPr>
              <a:t>used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95" dirty="0">
                <a:latin typeface="Tahoma"/>
                <a:cs typeface="Tahoma"/>
              </a:rPr>
              <a:t>these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35" dirty="0">
                <a:latin typeface="Tahoma"/>
                <a:cs typeface="Tahoma"/>
              </a:rPr>
              <a:t>results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215" dirty="0">
                <a:latin typeface="Tahoma"/>
                <a:cs typeface="Tahoma"/>
              </a:rPr>
              <a:t>to </a:t>
            </a:r>
            <a:r>
              <a:rPr sz="3450" spc="-1065" dirty="0">
                <a:latin typeface="Tahoma"/>
                <a:cs typeface="Tahoma"/>
              </a:rPr>
              <a:t> </a:t>
            </a:r>
            <a:r>
              <a:rPr sz="3450" spc="120" dirty="0">
                <a:latin typeface="Tahoma"/>
                <a:cs typeface="Tahoma"/>
              </a:rPr>
              <a:t>determine </a:t>
            </a:r>
            <a:r>
              <a:rPr sz="3450" spc="190" dirty="0">
                <a:latin typeface="Tahoma"/>
                <a:cs typeface="Tahoma"/>
              </a:rPr>
              <a:t>the </a:t>
            </a:r>
            <a:r>
              <a:rPr sz="3450" spc="155" dirty="0">
                <a:latin typeface="Tahoma"/>
                <a:cs typeface="Tahoma"/>
              </a:rPr>
              <a:t>usage </a:t>
            </a:r>
            <a:r>
              <a:rPr sz="3450" spc="100" dirty="0">
                <a:latin typeface="Tahoma"/>
                <a:cs typeface="Tahoma"/>
              </a:rPr>
              <a:t>of </a:t>
            </a:r>
            <a:r>
              <a:rPr sz="3450" spc="160" dirty="0">
                <a:latin typeface="Tahoma"/>
                <a:cs typeface="Tahoma"/>
              </a:rPr>
              <a:t>this </a:t>
            </a:r>
            <a:r>
              <a:rPr sz="3450" spc="135" dirty="0">
                <a:latin typeface="Tahoma"/>
                <a:cs typeface="Tahoma"/>
              </a:rPr>
              <a:t>application </a:t>
            </a:r>
            <a:r>
              <a:rPr sz="3450" spc="130" dirty="0">
                <a:latin typeface="Tahoma"/>
                <a:cs typeface="Tahoma"/>
              </a:rPr>
              <a:t>is </a:t>
            </a:r>
            <a:r>
              <a:rPr sz="3450" spc="35" dirty="0">
                <a:latin typeface="Tahoma"/>
                <a:cs typeface="Tahoma"/>
              </a:rPr>
              <a:t>very </a:t>
            </a:r>
            <a:r>
              <a:rPr sz="3450" spc="150" dirty="0">
                <a:latin typeface="Tahoma"/>
                <a:cs typeface="Tahoma"/>
              </a:rPr>
              <a:t>easy </a:t>
            </a:r>
            <a:r>
              <a:rPr sz="3450" spc="135" dirty="0">
                <a:latin typeface="Tahoma"/>
                <a:cs typeface="Tahoma"/>
              </a:rPr>
              <a:t>and </a:t>
            </a:r>
            <a:r>
              <a:rPr sz="3450" spc="95" dirty="0">
                <a:latin typeface="Tahoma"/>
                <a:cs typeface="Tahoma"/>
              </a:rPr>
              <a:t>everyone </a:t>
            </a:r>
            <a:r>
              <a:rPr sz="3450" spc="100" dirty="0">
                <a:latin typeface="Tahoma"/>
                <a:cs typeface="Tahoma"/>
              </a:rPr>
              <a:t> </a:t>
            </a:r>
            <a:r>
              <a:rPr sz="3450" spc="145" dirty="0">
                <a:latin typeface="Tahoma"/>
                <a:cs typeface="Tahoma"/>
              </a:rPr>
              <a:t>can </a:t>
            </a:r>
            <a:r>
              <a:rPr sz="3450" spc="170" dirty="0">
                <a:latin typeface="Tahoma"/>
                <a:cs typeface="Tahoma"/>
              </a:rPr>
              <a:t>make </a:t>
            </a:r>
            <a:r>
              <a:rPr sz="3450" spc="160" dirty="0">
                <a:latin typeface="Tahoma"/>
                <a:cs typeface="Tahoma"/>
              </a:rPr>
              <a:t>use </a:t>
            </a:r>
            <a:r>
              <a:rPr sz="3450" spc="100" dirty="0">
                <a:latin typeface="Tahoma"/>
                <a:cs typeface="Tahoma"/>
              </a:rPr>
              <a:t>of </a:t>
            </a:r>
            <a:r>
              <a:rPr sz="3450" spc="180" dirty="0">
                <a:latin typeface="Tahoma"/>
                <a:cs typeface="Tahoma"/>
              </a:rPr>
              <a:t>it </a:t>
            </a:r>
            <a:r>
              <a:rPr sz="3450" spc="55" dirty="0">
                <a:latin typeface="Tahoma"/>
                <a:cs typeface="Tahoma"/>
              </a:rPr>
              <a:t>by </a:t>
            </a:r>
            <a:r>
              <a:rPr sz="3450" spc="65" dirty="0">
                <a:latin typeface="Tahoma"/>
                <a:cs typeface="Tahoma"/>
              </a:rPr>
              <a:t>ordering </a:t>
            </a:r>
            <a:r>
              <a:rPr sz="3450" spc="110" dirty="0">
                <a:latin typeface="Tahoma"/>
                <a:cs typeface="Tahoma"/>
              </a:rPr>
              <a:t>their </a:t>
            </a:r>
            <a:r>
              <a:rPr sz="3450" spc="114" dirty="0">
                <a:latin typeface="Tahoma"/>
                <a:cs typeface="Tahoma"/>
              </a:rPr>
              <a:t>desired food </a:t>
            </a:r>
            <a:r>
              <a:rPr sz="3450" spc="245" dirty="0">
                <a:latin typeface="Tahoma"/>
                <a:cs typeface="Tahoma"/>
              </a:rPr>
              <a:t>at </a:t>
            </a:r>
            <a:r>
              <a:rPr sz="3450" spc="100" dirty="0">
                <a:latin typeface="Tahoma"/>
                <a:cs typeface="Tahoma"/>
              </a:rPr>
              <a:t>any </a:t>
            </a:r>
            <a:r>
              <a:rPr sz="3450" spc="145" dirty="0">
                <a:latin typeface="Tahoma"/>
                <a:cs typeface="Tahoma"/>
              </a:rPr>
              <a:t>place </a:t>
            </a:r>
            <a:r>
              <a:rPr sz="3450" spc="245" dirty="0">
                <a:latin typeface="Tahoma"/>
                <a:cs typeface="Tahoma"/>
              </a:rPr>
              <a:t>at </a:t>
            </a:r>
            <a:r>
              <a:rPr sz="3450" spc="250" dirty="0">
                <a:latin typeface="Tahoma"/>
                <a:cs typeface="Tahoma"/>
              </a:rPr>
              <a:t> </a:t>
            </a:r>
            <a:r>
              <a:rPr sz="3450" spc="100" dirty="0">
                <a:latin typeface="Tahoma"/>
                <a:cs typeface="Tahoma"/>
              </a:rPr>
              <a:t>any </a:t>
            </a:r>
            <a:r>
              <a:rPr sz="3450" spc="70" dirty="0">
                <a:latin typeface="Tahoma"/>
                <a:cs typeface="Tahoma"/>
              </a:rPr>
              <a:t>time. </a:t>
            </a:r>
            <a:r>
              <a:rPr sz="3450" spc="75" dirty="0">
                <a:latin typeface="Tahoma"/>
                <a:cs typeface="Tahoma"/>
              </a:rPr>
              <a:t>Main </a:t>
            </a:r>
            <a:r>
              <a:rPr sz="3450" spc="130" dirty="0">
                <a:latin typeface="Tahoma"/>
                <a:cs typeface="Tahoma"/>
              </a:rPr>
              <a:t>Moto </a:t>
            </a:r>
            <a:r>
              <a:rPr sz="3450" spc="215" dirty="0">
                <a:latin typeface="Tahoma"/>
                <a:cs typeface="Tahoma"/>
              </a:rPr>
              <a:t>to </a:t>
            </a:r>
            <a:r>
              <a:rPr sz="3450" spc="120" dirty="0">
                <a:latin typeface="Tahoma"/>
                <a:cs typeface="Tahoma"/>
              </a:rPr>
              <a:t>develop </a:t>
            </a:r>
            <a:r>
              <a:rPr sz="3450" spc="160" dirty="0">
                <a:latin typeface="Tahoma"/>
                <a:cs typeface="Tahoma"/>
              </a:rPr>
              <a:t>this </a:t>
            </a:r>
            <a:r>
              <a:rPr sz="3450" spc="135" dirty="0">
                <a:latin typeface="Tahoma"/>
                <a:cs typeface="Tahoma"/>
              </a:rPr>
              <a:t>app </a:t>
            </a:r>
            <a:r>
              <a:rPr sz="3450" spc="130" dirty="0">
                <a:latin typeface="Tahoma"/>
                <a:cs typeface="Tahoma"/>
              </a:rPr>
              <a:t>is </a:t>
            </a:r>
            <a:r>
              <a:rPr sz="3450" spc="215" dirty="0">
                <a:latin typeface="Tahoma"/>
                <a:cs typeface="Tahoma"/>
              </a:rPr>
              <a:t>to </a:t>
            </a:r>
            <a:r>
              <a:rPr sz="3450" spc="114" dirty="0">
                <a:latin typeface="Tahoma"/>
                <a:cs typeface="Tahoma"/>
              </a:rPr>
              <a:t>help </a:t>
            </a:r>
            <a:r>
              <a:rPr sz="3450" spc="190" dirty="0">
                <a:latin typeface="Tahoma"/>
                <a:cs typeface="Tahoma"/>
              </a:rPr>
              <a:t>the </a:t>
            </a:r>
            <a:r>
              <a:rPr sz="3450" spc="140" dirty="0">
                <a:latin typeface="Tahoma"/>
                <a:cs typeface="Tahoma"/>
              </a:rPr>
              <a:t>passengers </a:t>
            </a:r>
            <a:r>
              <a:rPr sz="3450" spc="145" dirty="0">
                <a:latin typeface="Tahoma"/>
                <a:cs typeface="Tahoma"/>
              </a:rPr>
              <a:t> </a:t>
            </a:r>
            <a:r>
              <a:rPr sz="3450" spc="215" dirty="0">
                <a:latin typeface="Tahoma"/>
                <a:cs typeface="Tahoma"/>
              </a:rPr>
              <a:t>to</a:t>
            </a:r>
            <a:r>
              <a:rPr sz="3450" spc="60" dirty="0">
                <a:latin typeface="Tahoma"/>
                <a:cs typeface="Tahoma"/>
              </a:rPr>
              <a:t> </a:t>
            </a:r>
            <a:r>
              <a:rPr sz="3450" spc="125" dirty="0">
                <a:latin typeface="Tahoma"/>
                <a:cs typeface="Tahoma"/>
              </a:rPr>
              <a:t>have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204" dirty="0">
                <a:latin typeface="Tahoma"/>
                <a:cs typeface="Tahoma"/>
              </a:rPr>
              <a:t>a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135" dirty="0">
                <a:latin typeface="Tahoma"/>
                <a:cs typeface="Tahoma"/>
              </a:rPr>
              <a:t>healthy</a:t>
            </a:r>
            <a:r>
              <a:rPr sz="3450" spc="65" dirty="0">
                <a:latin typeface="Tahoma"/>
                <a:cs typeface="Tahoma"/>
              </a:rPr>
              <a:t> </a:t>
            </a:r>
            <a:r>
              <a:rPr sz="3450" spc="55" dirty="0">
                <a:latin typeface="Tahoma"/>
                <a:cs typeface="Tahoma"/>
              </a:rPr>
              <a:t>food.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5615" y="12"/>
            <a:ext cx="5962383" cy="1028698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27950" y="1031379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03" y="499986"/>
                </a:moveTo>
                <a:lnTo>
                  <a:pt x="342811" y="424484"/>
                </a:lnTo>
                <a:lnTo>
                  <a:pt x="275361" y="401091"/>
                </a:lnTo>
                <a:lnTo>
                  <a:pt x="236181" y="394474"/>
                </a:lnTo>
                <a:lnTo>
                  <a:pt x="226174" y="394881"/>
                </a:lnTo>
                <a:lnTo>
                  <a:pt x="38709" y="456057"/>
                </a:lnTo>
                <a:lnTo>
                  <a:pt x="8331" y="484060"/>
                </a:lnTo>
                <a:lnTo>
                  <a:pt x="0" y="510413"/>
                </a:lnTo>
                <a:lnTo>
                  <a:pt x="50" y="635977"/>
                </a:lnTo>
                <a:lnTo>
                  <a:pt x="50" y="639622"/>
                </a:lnTo>
                <a:lnTo>
                  <a:pt x="22529" y="675297"/>
                </a:lnTo>
                <a:lnTo>
                  <a:pt x="47066" y="681723"/>
                </a:lnTo>
                <a:lnTo>
                  <a:pt x="54381" y="680999"/>
                </a:lnTo>
                <a:lnTo>
                  <a:pt x="531901" y="515264"/>
                </a:lnTo>
                <a:lnTo>
                  <a:pt x="538403" y="505929"/>
                </a:lnTo>
                <a:lnTo>
                  <a:pt x="538403" y="499986"/>
                </a:lnTo>
                <a:close/>
              </a:path>
              <a:path w="701675" h="681989">
                <a:moveTo>
                  <a:pt x="701497" y="302425"/>
                </a:moveTo>
                <a:lnTo>
                  <a:pt x="693458" y="261607"/>
                </a:lnTo>
                <a:lnTo>
                  <a:pt x="670547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40" y="0"/>
                </a:lnTo>
                <a:lnTo>
                  <a:pt x="43383" y="76"/>
                </a:lnTo>
                <a:lnTo>
                  <a:pt x="8928" y="18643"/>
                </a:lnTo>
                <a:lnTo>
                  <a:pt x="0" y="171462"/>
                </a:lnTo>
                <a:lnTo>
                  <a:pt x="1041" y="178295"/>
                </a:lnTo>
                <a:lnTo>
                  <a:pt x="21386" y="214198"/>
                </a:lnTo>
                <a:lnTo>
                  <a:pt x="369252" y="340931"/>
                </a:lnTo>
                <a:lnTo>
                  <a:pt x="640118" y="434505"/>
                </a:lnTo>
                <a:lnTo>
                  <a:pt x="643572" y="435711"/>
                </a:lnTo>
                <a:lnTo>
                  <a:pt x="647128" y="436486"/>
                </a:lnTo>
                <a:lnTo>
                  <a:pt x="654418" y="437210"/>
                </a:lnTo>
                <a:lnTo>
                  <a:pt x="658050" y="437146"/>
                </a:lnTo>
                <a:lnTo>
                  <a:pt x="692404" y="418858"/>
                </a:lnTo>
                <a:lnTo>
                  <a:pt x="701459" y="395490"/>
                </a:lnTo>
                <a:lnTo>
                  <a:pt x="701497" y="302425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319" y="1173896"/>
            <a:ext cx="13715999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D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4887" y="1276068"/>
            <a:ext cx="3695209" cy="36952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02" y="431881"/>
            <a:ext cx="3172072" cy="31720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729330" y="431881"/>
            <a:ext cx="3172460" cy="3172460"/>
            <a:chOff x="13729330" y="431881"/>
            <a:chExt cx="3172460" cy="3172460"/>
          </a:xfrm>
        </p:grpSpPr>
        <p:sp>
          <p:nvSpPr>
            <p:cNvPr id="6" name="object 6"/>
            <p:cNvSpPr/>
            <p:nvPr/>
          </p:nvSpPr>
          <p:spPr>
            <a:xfrm>
              <a:off x="13729330" y="431881"/>
              <a:ext cx="3172460" cy="3172460"/>
            </a:xfrm>
            <a:custGeom>
              <a:avLst/>
              <a:gdLst/>
              <a:ahLst/>
              <a:cxnLst/>
              <a:rect l="l" t="t" r="r" b="b"/>
              <a:pathLst>
                <a:path w="3172459" h="3172460">
                  <a:moveTo>
                    <a:pt x="1586160" y="3172073"/>
                  </a:moveTo>
                  <a:lnTo>
                    <a:pt x="1534058" y="3171234"/>
                  </a:lnTo>
                  <a:lnTo>
                    <a:pt x="1482382" y="3168734"/>
                  </a:lnTo>
                  <a:lnTo>
                    <a:pt x="1431157" y="3164599"/>
                  </a:lnTo>
                  <a:lnTo>
                    <a:pt x="1380409" y="3158854"/>
                  </a:lnTo>
                  <a:lnTo>
                    <a:pt x="1330161" y="3151525"/>
                  </a:lnTo>
                  <a:lnTo>
                    <a:pt x="1280439" y="3142637"/>
                  </a:lnTo>
                  <a:lnTo>
                    <a:pt x="1231267" y="3132215"/>
                  </a:lnTo>
                  <a:lnTo>
                    <a:pt x="1182671" y="3120285"/>
                  </a:lnTo>
                  <a:lnTo>
                    <a:pt x="1134674" y="3106873"/>
                  </a:lnTo>
                  <a:lnTo>
                    <a:pt x="1087303" y="3092004"/>
                  </a:lnTo>
                  <a:lnTo>
                    <a:pt x="1040581" y="3075703"/>
                  </a:lnTo>
                  <a:lnTo>
                    <a:pt x="994533" y="3057996"/>
                  </a:lnTo>
                  <a:lnTo>
                    <a:pt x="949184" y="3038908"/>
                  </a:lnTo>
                  <a:lnTo>
                    <a:pt x="902281" y="3017438"/>
                  </a:lnTo>
                  <a:lnTo>
                    <a:pt x="856226" y="2994505"/>
                  </a:lnTo>
                  <a:lnTo>
                    <a:pt x="811045" y="2970135"/>
                  </a:lnTo>
                  <a:lnTo>
                    <a:pt x="766764" y="2944359"/>
                  </a:lnTo>
                  <a:lnTo>
                    <a:pt x="723410" y="2917203"/>
                  </a:lnTo>
                  <a:lnTo>
                    <a:pt x="681009" y="2888697"/>
                  </a:lnTo>
                  <a:lnTo>
                    <a:pt x="639587" y="2858869"/>
                  </a:lnTo>
                  <a:lnTo>
                    <a:pt x="599634" y="2828042"/>
                  </a:lnTo>
                  <a:lnTo>
                    <a:pt x="560686" y="2796007"/>
                  </a:lnTo>
                  <a:lnTo>
                    <a:pt x="522774" y="2762786"/>
                  </a:lnTo>
                  <a:lnTo>
                    <a:pt x="485927" y="2728403"/>
                  </a:lnTo>
                  <a:lnTo>
                    <a:pt x="450176" y="2692883"/>
                  </a:lnTo>
                  <a:lnTo>
                    <a:pt x="415552" y="2656250"/>
                  </a:lnTo>
                  <a:lnTo>
                    <a:pt x="382086" y="2618527"/>
                  </a:lnTo>
                  <a:lnTo>
                    <a:pt x="351581" y="2581876"/>
                  </a:lnTo>
                  <a:lnTo>
                    <a:pt x="322166" y="2544303"/>
                  </a:lnTo>
                  <a:lnTo>
                    <a:pt x="293866" y="2505833"/>
                  </a:lnTo>
                  <a:lnTo>
                    <a:pt x="266704" y="2466492"/>
                  </a:lnTo>
                  <a:lnTo>
                    <a:pt x="240706" y="2426302"/>
                  </a:lnTo>
                  <a:lnTo>
                    <a:pt x="215897" y="2385289"/>
                  </a:lnTo>
                  <a:lnTo>
                    <a:pt x="192302" y="2343478"/>
                  </a:lnTo>
                  <a:lnTo>
                    <a:pt x="169944" y="2300894"/>
                  </a:lnTo>
                  <a:lnTo>
                    <a:pt x="148849" y="2257560"/>
                  </a:lnTo>
                  <a:lnTo>
                    <a:pt x="129042" y="2213502"/>
                  </a:lnTo>
                  <a:lnTo>
                    <a:pt x="110547" y="2168744"/>
                  </a:lnTo>
                  <a:lnTo>
                    <a:pt x="93390" y="2123311"/>
                  </a:lnTo>
                  <a:lnTo>
                    <a:pt x="77595" y="2077227"/>
                  </a:lnTo>
                  <a:lnTo>
                    <a:pt x="63186" y="2030517"/>
                  </a:lnTo>
                  <a:lnTo>
                    <a:pt x="50189" y="1983207"/>
                  </a:lnTo>
                  <a:lnTo>
                    <a:pt x="38628" y="1935319"/>
                  </a:lnTo>
                  <a:lnTo>
                    <a:pt x="28528" y="1886880"/>
                  </a:lnTo>
                  <a:lnTo>
                    <a:pt x="19914" y="1837914"/>
                  </a:lnTo>
                  <a:lnTo>
                    <a:pt x="12811" y="1788445"/>
                  </a:lnTo>
                  <a:lnTo>
                    <a:pt x="7243" y="1738498"/>
                  </a:lnTo>
                  <a:lnTo>
                    <a:pt x="3235" y="1688098"/>
                  </a:lnTo>
                  <a:lnTo>
                    <a:pt x="813" y="1637269"/>
                  </a:lnTo>
                  <a:lnTo>
                    <a:pt x="0" y="1586036"/>
                  </a:lnTo>
                  <a:lnTo>
                    <a:pt x="727" y="1537546"/>
                  </a:lnTo>
                  <a:lnTo>
                    <a:pt x="2895" y="1489418"/>
                  </a:lnTo>
                  <a:lnTo>
                    <a:pt x="6482" y="1441673"/>
                  </a:lnTo>
                  <a:lnTo>
                    <a:pt x="11469" y="1394332"/>
                  </a:lnTo>
                  <a:lnTo>
                    <a:pt x="17834" y="1347415"/>
                  </a:lnTo>
                  <a:lnTo>
                    <a:pt x="25557" y="1300942"/>
                  </a:lnTo>
                  <a:lnTo>
                    <a:pt x="34616" y="1254936"/>
                  </a:lnTo>
                  <a:lnTo>
                    <a:pt x="44992" y="1209415"/>
                  </a:lnTo>
                  <a:lnTo>
                    <a:pt x="56663" y="1164402"/>
                  </a:lnTo>
                  <a:lnTo>
                    <a:pt x="69609" y="1119917"/>
                  </a:lnTo>
                  <a:lnTo>
                    <a:pt x="83808" y="1075981"/>
                  </a:lnTo>
                  <a:lnTo>
                    <a:pt x="99241" y="1032614"/>
                  </a:lnTo>
                  <a:lnTo>
                    <a:pt x="115886" y="989837"/>
                  </a:lnTo>
                  <a:lnTo>
                    <a:pt x="133723" y="947671"/>
                  </a:lnTo>
                  <a:lnTo>
                    <a:pt x="152730" y="906136"/>
                  </a:lnTo>
                  <a:lnTo>
                    <a:pt x="172888" y="865254"/>
                  </a:lnTo>
                  <a:lnTo>
                    <a:pt x="194175" y="825045"/>
                  </a:lnTo>
                  <a:lnTo>
                    <a:pt x="216571" y="785530"/>
                  </a:lnTo>
                  <a:lnTo>
                    <a:pt x="240054" y="746729"/>
                  </a:lnTo>
                  <a:lnTo>
                    <a:pt x="264605" y="708664"/>
                  </a:lnTo>
                  <a:lnTo>
                    <a:pt x="290202" y="671355"/>
                  </a:lnTo>
                  <a:lnTo>
                    <a:pt x="316825" y="634822"/>
                  </a:lnTo>
                  <a:lnTo>
                    <a:pt x="344453" y="599087"/>
                  </a:lnTo>
                  <a:lnTo>
                    <a:pt x="373065" y="564170"/>
                  </a:lnTo>
                  <a:lnTo>
                    <a:pt x="402640" y="530092"/>
                  </a:lnTo>
                  <a:lnTo>
                    <a:pt x="433158" y="496874"/>
                  </a:lnTo>
                  <a:lnTo>
                    <a:pt x="464598" y="464536"/>
                  </a:lnTo>
                  <a:lnTo>
                    <a:pt x="496940" y="433100"/>
                  </a:lnTo>
                  <a:lnTo>
                    <a:pt x="530161" y="402585"/>
                  </a:lnTo>
                  <a:lnTo>
                    <a:pt x="564243" y="373013"/>
                  </a:lnTo>
                  <a:lnTo>
                    <a:pt x="599163" y="344405"/>
                  </a:lnTo>
                  <a:lnTo>
                    <a:pt x="634901" y="316780"/>
                  </a:lnTo>
                  <a:lnTo>
                    <a:pt x="671437" y="290161"/>
                  </a:lnTo>
                  <a:lnTo>
                    <a:pt x="708750" y="264567"/>
                  </a:lnTo>
                  <a:lnTo>
                    <a:pt x="746818" y="240019"/>
                  </a:lnTo>
                  <a:lnTo>
                    <a:pt x="785622" y="216538"/>
                  </a:lnTo>
                  <a:lnTo>
                    <a:pt x="825140" y="194146"/>
                  </a:lnTo>
                  <a:lnTo>
                    <a:pt x="865352" y="172862"/>
                  </a:lnTo>
                  <a:lnTo>
                    <a:pt x="906237" y="152707"/>
                  </a:lnTo>
                  <a:lnTo>
                    <a:pt x="947774" y="133702"/>
                  </a:lnTo>
                  <a:lnTo>
                    <a:pt x="989943" y="115868"/>
                  </a:lnTo>
                  <a:lnTo>
                    <a:pt x="1032722" y="99225"/>
                  </a:lnTo>
                  <a:lnTo>
                    <a:pt x="1076092" y="83795"/>
                  </a:lnTo>
                  <a:lnTo>
                    <a:pt x="1120030" y="69597"/>
                  </a:lnTo>
                  <a:lnTo>
                    <a:pt x="1164517" y="56654"/>
                  </a:lnTo>
                  <a:lnTo>
                    <a:pt x="1209532" y="44985"/>
                  </a:lnTo>
                  <a:lnTo>
                    <a:pt x="1255054" y="34611"/>
                  </a:lnTo>
                  <a:lnTo>
                    <a:pt x="1301062" y="25552"/>
                  </a:lnTo>
                  <a:lnTo>
                    <a:pt x="1347536" y="17831"/>
                  </a:lnTo>
                  <a:lnTo>
                    <a:pt x="1394454" y="11467"/>
                  </a:lnTo>
                  <a:lnTo>
                    <a:pt x="1441797" y="6481"/>
                  </a:lnTo>
                  <a:lnTo>
                    <a:pt x="1489542" y="2894"/>
                  </a:lnTo>
                  <a:lnTo>
                    <a:pt x="1537670" y="727"/>
                  </a:lnTo>
                  <a:lnTo>
                    <a:pt x="1586160" y="0"/>
                  </a:lnTo>
                  <a:lnTo>
                    <a:pt x="1637483" y="814"/>
                  </a:lnTo>
                  <a:lnTo>
                    <a:pt x="1688399" y="3243"/>
                  </a:lnTo>
                  <a:lnTo>
                    <a:pt x="1738882" y="7261"/>
                  </a:lnTo>
                  <a:lnTo>
                    <a:pt x="1788910" y="12842"/>
                  </a:lnTo>
                  <a:lnTo>
                    <a:pt x="1838457" y="19964"/>
                  </a:lnTo>
                  <a:lnTo>
                    <a:pt x="1887498" y="28601"/>
                  </a:lnTo>
                  <a:lnTo>
                    <a:pt x="1936009" y="38728"/>
                  </a:lnTo>
                  <a:lnTo>
                    <a:pt x="1983966" y="50321"/>
                  </a:lnTo>
                  <a:lnTo>
                    <a:pt x="2031343" y="63355"/>
                  </a:lnTo>
                  <a:lnTo>
                    <a:pt x="2078117" y="77806"/>
                  </a:lnTo>
                  <a:lnTo>
                    <a:pt x="2124262" y="93649"/>
                  </a:lnTo>
                  <a:lnTo>
                    <a:pt x="2169754" y="110859"/>
                  </a:lnTo>
                  <a:lnTo>
                    <a:pt x="2214568" y="129412"/>
                  </a:lnTo>
                  <a:lnTo>
                    <a:pt x="2258680" y="149283"/>
                  </a:lnTo>
                  <a:lnTo>
                    <a:pt x="2302065" y="170447"/>
                  </a:lnTo>
                  <a:lnTo>
                    <a:pt x="2344698" y="192881"/>
                  </a:lnTo>
                  <a:lnTo>
                    <a:pt x="2386555" y="216559"/>
                  </a:lnTo>
                  <a:lnTo>
                    <a:pt x="2427612" y="241456"/>
                  </a:lnTo>
                  <a:lnTo>
                    <a:pt x="2467843" y="267548"/>
                  </a:lnTo>
                  <a:lnTo>
                    <a:pt x="2507225" y="294811"/>
                  </a:lnTo>
                  <a:lnTo>
                    <a:pt x="2545732" y="323220"/>
                  </a:lnTo>
                  <a:lnTo>
                    <a:pt x="2583340" y="352749"/>
                  </a:lnTo>
                  <a:lnTo>
                    <a:pt x="2620024" y="383376"/>
                  </a:lnTo>
                  <a:lnTo>
                    <a:pt x="2655759" y="415074"/>
                  </a:lnTo>
                  <a:lnTo>
                    <a:pt x="2690522" y="447819"/>
                  </a:lnTo>
                  <a:lnTo>
                    <a:pt x="2724288" y="481588"/>
                  </a:lnTo>
                  <a:lnTo>
                    <a:pt x="2757031" y="516354"/>
                  </a:lnTo>
                  <a:lnTo>
                    <a:pt x="2788727" y="552093"/>
                  </a:lnTo>
                  <a:lnTo>
                    <a:pt x="2819352" y="588782"/>
                  </a:lnTo>
                  <a:lnTo>
                    <a:pt x="2848881" y="626395"/>
                  </a:lnTo>
                  <a:lnTo>
                    <a:pt x="2877290" y="664907"/>
                  </a:lnTo>
                  <a:lnTo>
                    <a:pt x="2904553" y="704294"/>
                  </a:lnTo>
                  <a:lnTo>
                    <a:pt x="2930647" y="744532"/>
                  </a:lnTo>
                  <a:lnTo>
                    <a:pt x="2955546" y="785595"/>
                  </a:lnTo>
                  <a:lnTo>
                    <a:pt x="2979227" y="827459"/>
                  </a:lnTo>
                  <a:lnTo>
                    <a:pt x="3001657" y="870087"/>
                  </a:lnTo>
                  <a:lnTo>
                    <a:pt x="3022819" y="913469"/>
                  </a:lnTo>
                  <a:lnTo>
                    <a:pt x="3042686" y="957579"/>
                  </a:lnTo>
                  <a:lnTo>
                    <a:pt x="3061236" y="1002393"/>
                  </a:lnTo>
                  <a:lnTo>
                    <a:pt x="3078443" y="1047886"/>
                  </a:lnTo>
                  <a:lnTo>
                    <a:pt x="3094283" y="1094033"/>
                  </a:lnTo>
                  <a:lnTo>
                    <a:pt x="3108731" y="1140809"/>
                  </a:lnTo>
                  <a:lnTo>
                    <a:pt x="3121763" y="1188190"/>
                  </a:lnTo>
                  <a:lnTo>
                    <a:pt x="3133353" y="1236151"/>
                  </a:lnTo>
                  <a:lnTo>
                    <a:pt x="3143478" y="1284668"/>
                  </a:lnTo>
                  <a:lnTo>
                    <a:pt x="3152113" y="1333714"/>
                  </a:lnTo>
                  <a:lnTo>
                    <a:pt x="3159233" y="1383267"/>
                  </a:lnTo>
                  <a:lnTo>
                    <a:pt x="3164813" y="1433300"/>
                  </a:lnTo>
                  <a:lnTo>
                    <a:pt x="3168830" y="1483789"/>
                  </a:lnTo>
                  <a:lnTo>
                    <a:pt x="3171258" y="1534709"/>
                  </a:lnTo>
                  <a:lnTo>
                    <a:pt x="3172072" y="1586036"/>
                  </a:lnTo>
                  <a:lnTo>
                    <a:pt x="3171260" y="1637253"/>
                  </a:lnTo>
                  <a:lnTo>
                    <a:pt x="3168839" y="1688068"/>
                  </a:lnTo>
                  <a:lnTo>
                    <a:pt x="3164835" y="1738455"/>
                  </a:lnTo>
                  <a:lnTo>
                    <a:pt x="3159271" y="1788391"/>
                  </a:lnTo>
                  <a:lnTo>
                    <a:pt x="3152173" y="1837849"/>
                  </a:lnTo>
                  <a:lnTo>
                    <a:pt x="3143565" y="1886806"/>
                  </a:lnTo>
                  <a:lnTo>
                    <a:pt x="3133472" y="1935237"/>
                  </a:lnTo>
                  <a:lnTo>
                    <a:pt x="3121918" y="1983117"/>
                  </a:lnTo>
                  <a:lnTo>
                    <a:pt x="3108928" y="2030421"/>
                  </a:lnTo>
                  <a:lnTo>
                    <a:pt x="3094527" y="2077125"/>
                  </a:lnTo>
                  <a:lnTo>
                    <a:pt x="3078740" y="2123204"/>
                  </a:lnTo>
                  <a:lnTo>
                    <a:pt x="3061591" y="2168633"/>
                  </a:lnTo>
                  <a:lnTo>
                    <a:pt x="3043104" y="2213388"/>
                  </a:lnTo>
                  <a:lnTo>
                    <a:pt x="3023305" y="2257443"/>
                  </a:lnTo>
                  <a:lnTo>
                    <a:pt x="3002218" y="2300775"/>
                  </a:lnTo>
                  <a:lnTo>
                    <a:pt x="2979867" y="2343358"/>
                  </a:lnTo>
                  <a:lnTo>
                    <a:pt x="2956278" y="2385167"/>
                  </a:lnTo>
                  <a:lnTo>
                    <a:pt x="2931475" y="2426179"/>
                  </a:lnTo>
                  <a:lnTo>
                    <a:pt x="2905482" y="2466368"/>
                  </a:lnTo>
                  <a:lnTo>
                    <a:pt x="2878325" y="2505709"/>
                  </a:lnTo>
                  <a:lnTo>
                    <a:pt x="2850027" y="2544179"/>
                  </a:lnTo>
                  <a:lnTo>
                    <a:pt x="2820614" y="2581751"/>
                  </a:lnTo>
                  <a:lnTo>
                    <a:pt x="2790111" y="2618402"/>
                  </a:lnTo>
                  <a:lnTo>
                    <a:pt x="2756630" y="2656184"/>
                  </a:lnTo>
                  <a:lnTo>
                    <a:pt x="2721968" y="2692882"/>
                  </a:lnTo>
                  <a:lnTo>
                    <a:pt x="2686162" y="2728458"/>
                  </a:lnTo>
                  <a:lnTo>
                    <a:pt x="2649249" y="2762880"/>
                  </a:lnTo>
                  <a:lnTo>
                    <a:pt x="2611265" y="2796113"/>
                  </a:lnTo>
                  <a:lnTo>
                    <a:pt x="2572249" y="2828120"/>
                  </a:lnTo>
                  <a:lnTo>
                    <a:pt x="2532237" y="2858869"/>
                  </a:lnTo>
                  <a:lnTo>
                    <a:pt x="2492153" y="2887785"/>
                  </a:lnTo>
                  <a:lnTo>
                    <a:pt x="2451147" y="2915467"/>
                  </a:lnTo>
                  <a:lnTo>
                    <a:pt x="2409246" y="2941889"/>
                  </a:lnTo>
                  <a:lnTo>
                    <a:pt x="2366476" y="2967023"/>
                  </a:lnTo>
                  <a:lnTo>
                    <a:pt x="2322866" y="2990842"/>
                  </a:lnTo>
                  <a:lnTo>
                    <a:pt x="2278441" y="3013321"/>
                  </a:lnTo>
                  <a:lnTo>
                    <a:pt x="2233229" y="3034430"/>
                  </a:lnTo>
                  <a:lnTo>
                    <a:pt x="2187258" y="3054145"/>
                  </a:lnTo>
                  <a:lnTo>
                    <a:pt x="2140553" y="3072437"/>
                  </a:lnTo>
                  <a:lnTo>
                    <a:pt x="2093142" y="3089280"/>
                  </a:lnTo>
                  <a:lnTo>
                    <a:pt x="2045053" y="3104647"/>
                  </a:lnTo>
                  <a:lnTo>
                    <a:pt x="1996312" y="3118510"/>
                  </a:lnTo>
                  <a:lnTo>
                    <a:pt x="1946946" y="3130844"/>
                  </a:lnTo>
                  <a:lnTo>
                    <a:pt x="1896982" y="3141620"/>
                  </a:lnTo>
                  <a:lnTo>
                    <a:pt x="1846447" y="3150813"/>
                  </a:lnTo>
                  <a:lnTo>
                    <a:pt x="1795369" y="3158395"/>
                  </a:lnTo>
                  <a:lnTo>
                    <a:pt x="1743774" y="3164338"/>
                  </a:lnTo>
                  <a:lnTo>
                    <a:pt x="1691690" y="3168617"/>
                  </a:lnTo>
                  <a:lnTo>
                    <a:pt x="1639143" y="3171204"/>
                  </a:lnTo>
                  <a:lnTo>
                    <a:pt x="1586160" y="3172073"/>
                  </a:lnTo>
                  <a:close/>
                </a:path>
              </a:pathLst>
            </a:custGeom>
            <a:solidFill>
              <a:srgbClr val="98C6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78515" y="794571"/>
              <a:ext cx="2223135" cy="2809875"/>
            </a:xfrm>
            <a:custGeom>
              <a:avLst/>
              <a:gdLst/>
              <a:ahLst/>
              <a:cxnLst/>
              <a:rect l="l" t="t" r="r" b="b"/>
              <a:pathLst>
                <a:path w="2223134" h="2809875">
                  <a:moveTo>
                    <a:pt x="636975" y="2809383"/>
                  </a:moveTo>
                  <a:lnTo>
                    <a:pt x="584873" y="2808544"/>
                  </a:lnTo>
                  <a:lnTo>
                    <a:pt x="533197" y="2806044"/>
                  </a:lnTo>
                  <a:lnTo>
                    <a:pt x="481972" y="2801909"/>
                  </a:lnTo>
                  <a:lnTo>
                    <a:pt x="431224" y="2796165"/>
                  </a:lnTo>
                  <a:lnTo>
                    <a:pt x="380976" y="2788835"/>
                  </a:lnTo>
                  <a:lnTo>
                    <a:pt x="331254" y="2779947"/>
                  </a:lnTo>
                  <a:lnTo>
                    <a:pt x="282082" y="2769525"/>
                  </a:lnTo>
                  <a:lnTo>
                    <a:pt x="233486" y="2757596"/>
                  </a:lnTo>
                  <a:lnTo>
                    <a:pt x="185489" y="2744183"/>
                  </a:lnTo>
                  <a:lnTo>
                    <a:pt x="138118" y="2729314"/>
                  </a:lnTo>
                  <a:lnTo>
                    <a:pt x="91396" y="2713013"/>
                  </a:lnTo>
                  <a:lnTo>
                    <a:pt x="45348" y="2695306"/>
                  </a:lnTo>
                  <a:lnTo>
                    <a:pt x="0" y="2676219"/>
                  </a:lnTo>
                  <a:lnTo>
                    <a:pt x="711329" y="264588"/>
                  </a:lnTo>
                  <a:lnTo>
                    <a:pt x="1079613" y="270058"/>
                  </a:lnTo>
                  <a:lnTo>
                    <a:pt x="837033" y="0"/>
                  </a:lnTo>
                  <a:lnTo>
                    <a:pt x="2030042" y="464645"/>
                  </a:lnTo>
                  <a:lnTo>
                    <a:pt x="2052472" y="507295"/>
                  </a:lnTo>
                  <a:lnTo>
                    <a:pt x="2073634" y="550696"/>
                  </a:lnTo>
                  <a:lnTo>
                    <a:pt x="2093502" y="594823"/>
                  </a:lnTo>
                  <a:lnTo>
                    <a:pt x="2112051" y="639651"/>
                  </a:lnTo>
                  <a:lnTo>
                    <a:pt x="2129258" y="685156"/>
                  </a:lnTo>
                  <a:lnTo>
                    <a:pt x="2145098" y="731313"/>
                  </a:lnTo>
                  <a:lnTo>
                    <a:pt x="2159546" y="778097"/>
                  </a:lnTo>
                  <a:lnTo>
                    <a:pt x="2172578" y="825485"/>
                  </a:lnTo>
                  <a:lnTo>
                    <a:pt x="2184168" y="873451"/>
                  </a:lnTo>
                  <a:lnTo>
                    <a:pt x="2194293" y="921972"/>
                  </a:lnTo>
                  <a:lnTo>
                    <a:pt x="2202928" y="971021"/>
                  </a:lnTo>
                  <a:lnTo>
                    <a:pt x="2210048" y="1020575"/>
                  </a:lnTo>
                  <a:lnTo>
                    <a:pt x="2215628" y="1070609"/>
                  </a:lnTo>
                  <a:lnTo>
                    <a:pt x="2219645" y="1121099"/>
                  </a:lnTo>
                  <a:lnTo>
                    <a:pt x="2222073" y="1172020"/>
                  </a:lnTo>
                  <a:lnTo>
                    <a:pt x="2222887" y="1223347"/>
                  </a:lnTo>
                  <a:lnTo>
                    <a:pt x="2222075" y="1274564"/>
                  </a:lnTo>
                  <a:lnTo>
                    <a:pt x="2219654" y="1325379"/>
                  </a:lnTo>
                  <a:lnTo>
                    <a:pt x="2215650" y="1375766"/>
                  </a:lnTo>
                  <a:lnTo>
                    <a:pt x="2210086" y="1425701"/>
                  </a:lnTo>
                  <a:lnTo>
                    <a:pt x="2202988" y="1475160"/>
                  </a:lnTo>
                  <a:lnTo>
                    <a:pt x="2194380" y="1524117"/>
                  </a:lnTo>
                  <a:lnTo>
                    <a:pt x="2184287" y="1572547"/>
                  </a:lnTo>
                  <a:lnTo>
                    <a:pt x="2172733" y="1620427"/>
                  </a:lnTo>
                  <a:lnTo>
                    <a:pt x="2159743" y="1667731"/>
                  </a:lnTo>
                  <a:lnTo>
                    <a:pt x="2145343" y="1714435"/>
                  </a:lnTo>
                  <a:lnTo>
                    <a:pt x="2129555" y="1760514"/>
                  </a:lnTo>
                  <a:lnTo>
                    <a:pt x="2112406" y="1805943"/>
                  </a:lnTo>
                  <a:lnTo>
                    <a:pt x="2093919" y="1850698"/>
                  </a:lnTo>
                  <a:lnTo>
                    <a:pt x="2074120" y="1894753"/>
                  </a:lnTo>
                  <a:lnTo>
                    <a:pt x="2053033" y="1938085"/>
                  </a:lnTo>
                  <a:lnTo>
                    <a:pt x="2030682" y="1980668"/>
                  </a:lnTo>
                  <a:lnTo>
                    <a:pt x="2007093" y="2022478"/>
                  </a:lnTo>
                  <a:lnTo>
                    <a:pt x="1982290" y="2063489"/>
                  </a:lnTo>
                  <a:lnTo>
                    <a:pt x="1956297" y="2103678"/>
                  </a:lnTo>
                  <a:lnTo>
                    <a:pt x="1929140" y="2143020"/>
                  </a:lnTo>
                  <a:lnTo>
                    <a:pt x="1900842" y="2181489"/>
                  </a:lnTo>
                  <a:lnTo>
                    <a:pt x="1871429" y="2219062"/>
                  </a:lnTo>
                  <a:lnTo>
                    <a:pt x="1840926" y="2255712"/>
                  </a:lnTo>
                  <a:lnTo>
                    <a:pt x="1807445" y="2293495"/>
                  </a:lnTo>
                  <a:lnTo>
                    <a:pt x="1772783" y="2330192"/>
                  </a:lnTo>
                  <a:lnTo>
                    <a:pt x="1736977" y="2365769"/>
                  </a:lnTo>
                  <a:lnTo>
                    <a:pt x="1700064" y="2400191"/>
                  </a:lnTo>
                  <a:lnTo>
                    <a:pt x="1662080" y="2433423"/>
                  </a:lnTo>
                  <a:lnTo>
                    <a:pt x="1623064" y="2465431"/>
                  </a:lnTo>
                  <a:lnTo>
                    <a:pt x="1583052" y="2496179"/>
                  </a:lnTo>
                  <a:lnTo>
                    <a:pt x="1542968" y="2525095"/>
                  </a:lnTo>
                  <a:lnTo>
                    <a:pt x="1501962" y="2552777"/>
                  </a:lnTo>
                  <a:lnTo>
                    <a:pt x="1460061" y="2579199"/>
                  </a:lnTo>
                  <a:lnTo>
                    <a:pt x="1417291" y="2604333"/>
                  </a:lnTo>
                  <a:lnTo>
                    <a:pt x="1373681" y="2628153"/>
                  </a:lnTo>
                  <a:lnTo>
                    <a:pt x="1329256" y="2650631"/>
                  </a:lnTo>
                  <a:lnTo>
                    <a:pt x="1284045" y="2671741"/>
                  </a:lnTo>
                  <a:lnTo>
                    <a:pt x="1238073" y="2691455"/>
                  </a:lnTo>
                  <a:lnTo>
                    <a:pt x="1191368" y="2709747"/>
                  </a:lnTo>
                  <a:lnTo>
                    <a:pt x="1143958" y="2726590"/>
                  </a:lnTo>
                  <a:lnTo>
                    <a:pt x="1095868" y="2741957"/>
                  </a:lnTo>
                  <a:lnTo>
                    <a:pt x="1047127" y="2755821"/>
                  </a:lnTo>
                  <a:lnTo>
                    <a:pt x="997761" y="2768154"/>
                  </a:lnTo>
                  <a:lnTo>
                    <a:pt x="947797" y="2778931"/>
                  </a:lnTo>
                  <a:lnTo>
                    <a:pt x="897262" y="2788123"/>
                  </a:lnTo>
                  <a:lnTo>
                    <a:pt x="846184" y="2795705"/>
                  </a:lnTo>
                  <a:lnTo>
                    <a:pt x="794589" y="2801649"/>
                  </a:lnTo>
                  <a:lnTo>
                    <a:pt x="742505" y="2805928"/>
                  </a:lnTo>
                  <a:lnTo>
                    <a:pt x="689958" y="2808515"/>
                  </a:lnTo>
                  <a:lnTo>
                    <a:pt x="636975" y="2809383"/>
                  </a:lnTo>
                  <a:close/>
                </a:path>
              </a:pathLst>
            </a:custGeom>
            <a:solidFill>
              <a:srgbClr val="58B4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11794" y="1489150"/>
              <a:ext cx="1205865" cy="308610"/>
            </a:xfrm>
            <a:custGeom>
              <a:avLst/>
              <a:gdLst/>
              <a:ahLst/>
              <a:cxnLst/>
              <a:rect l="l" t="t" r="r" b="b"/>
              <a:pathLst>
                <a:path w="1205865" h="308610">
                  <a:moveTo>
                    <a:pt x="92633" y="305257"/>
                  </a:moveTo>
                  <a:lnTo>
                    <a:pt x="91795" y="299872"/>
                  </a:lnTo>
                  <a:lnTo>
                    <a:pt x="70167" y="16256"/>
                  </a:lnTo>
                  <a:lnTo>
                    <a:pt x="57035" y="5359"/>
                  </a:lnTo>
                  <a:lnTo>
                    <a:pt x="42519" y="0"/>
                  </a:lnTo>
                  <a:lnTo>
                    <a:pt x="28397" y="2336"/>
                  </a:lnTo>
                  <a:lnTo>
                    <a:pt x="16446" y="14516"/>
                  </a:lnTo>
                  <a:lnTo>
                    <a:pt x="5448" y="41948"/>
                  </a:lnTo>
                  <a:lnTo>
                    <a:pt x="609" y="71920"/>
                  </a:lnTo>
                  <a:lnTo>
                    <a:pt x="0" y="102552"/>
                  </a:lnTo>
                  <a:lnTo>
                    <a:pt x="1651" y="132016"/>
                  </a:lnTo>
                  <a:lnTo>
                    <a:pt x="6578" y="177673"/>
                  </a:lnTo>
                  <a:lnTo>
                    <a:pt x="15709" y="222783"/>
                  </a:lnTo>
                  <a:lnTo>
                    <a:pt x="29273" y="264833"/>
                  </a:lnTo>
                  <a:lnTo>
                    <a:pt x="54864" y="299618"/>
                  </a:lnTo>
                  <a:lnTo>
                    <a:pt x="79159" y="308546"/>
                  </a:lnTo>
                  <a:lnTo>
                    <a:pt x="86931" y="307860"/>
                  </a:lnTo>
                  <a:lnTo>
                    <a:pt x="92633" y="305257"/>
                  </a:lnTo>
                  <a:close/>
                </a:path>
                <a:path w="1205865" h="308610">
                  <a:moveTo>
                    <a:pt x="1205395" y="102552"/>
                  </a:moveTo>
                  <a:lnTo>
                    <a:pt x="1199946" y="41948"/>
                  </a:lnTo>
                  <a:lnTo>
                    <a:pt x="1176997" y="2336"/>
                  </a:lnTo>
                  <a:lnTo>
                    <a:pt x="1162875" y="0"/>
                  </a:lnTo>
                  <a:lnTo>
                    <a:pt x="1148359" y="5359"/>
                  </a:lnTo>
                  <a:lnTo>
                    <a:pt x="1135227" y="16256"/>
                  </a:lnTo>
                  <a:lnTo>
                    <a:pt x="1113599" y="299872"/>
                  </a:lnTo>
                  <a:lnTo>
                    <a:pt x="1112761" y="305257"/>
                  </a:lnTo>
                  <a:lnTo>
                    <a:pt x="1118463" y="307860"/>
                  </a:lnTo>
                  <a:lnTo>
                    <a:pt x="1126236" y="308546"/>
                  </a:lnTo>
                  <a:lnTo>
                    <a:pt x="1131620" y="308203"/>
                  </a:lnTo>
                  <a:lnTo>
                    <a:pt x="1165326" y="284505"/>
                  </a:lnTo>
                  <a:lnTo>
                    <a:pt x="1183906" y="243357"/>
                  </a:lnTo>
                  <a:lnTo>
                    <a:pt x="1194904" y="200342"/>
                  </a:lnTo>
                  <a:lnTo>
                    <a:pt x="1201661" y="154876"/>
                  </a:lnTo>
                  <a:lnTo>
                    <a:pt x="1203744" y="132016"/>
                  </a:lnTo>
                  <a:lnTo>
                    <a:pt x="1205395" y="102552"/>
                  </a:lnTo>
                  <a:close/>
                </a:path>
              </a:pathLst>
            </a:custGeom>
            <a:solidFill>
              <a:srgbClr val="FAC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11416" y="2008220"/>
              <a:ext cx="2408555" cy="1282700"/>
            </a:xfrm>
            <a:custGeom>
              <a:avLst/>
              <a:gdLst/>
              <a:ahLst/>
              <a:cxnLst/>
              <a:rect l="l" t="t" r="r" b="b"/>
              <a:pathLst>
                <a:path w="2408555" h="1282700">
                  <a:moveTo>
                    <a:pt x="2150151" y="1282530"/>
                  </a:moveTo>
                  <a:lnTo>
                    <a:pt x="257500" y="1282530"/>
                  </a:lnTo>
                  <a:lnTo>
                    <a:pt x="217502" y="1251704"/>
                  </a:lnTo>
                  <a:lnTo>
                    <a:pt x="178524" y="1219668"/>
                  </a:lnTo>
                  <a:lnTo>
                    <a:pt x="140596" y="1186447"/>
                  </a:lnTo>
                  <a:lnTo>
                    <a:pt x="103749" y="1152065"/>
                  </a:lnTo>
                  <a:lnTo>
                    <a:pt x="68014" y="1116545"/>
                  </a:lnTo>
                  <a:lnTo>
                    <a:pt x="33421" y="1079911"/>
                  </a:lnTo>
                  <a:lnTo>
                    <a:pt x="0" y="1042188"/>
                  </a:lnTo>
                  <a:lnTo>
                    <a:pt x="19621" y="997201"/>
                  </a:lnTo>
                  <a:lnTo>
                    <a:pt x="42468" y="953929"/>
                  </a:lnTo>
                  <a:lnTo>
                    <a:pt x="68416" y="912542"/>
                  </a:lnTo>
                  <a:lnTo>
                    <a:pt x="97337" y="873210"/>
                  </a:lnTo>
                  <a:lnTo>
                    <a:pt x="129105" y="836104"/>
                  </a:lnTo>
                  <a:lnTo>
                    <a:pt x="163595" y="801395"/>
                  </a:lnTo>
                  <a:lnTo>
                    <a:pt x="200681" y="769252"/>
                  </a:lnTo>
                  <a:lnTo>
                    <a:pt x="240236" y="739848"/>
                  </a:lnTo>
                  <a:lnTo>
                    <a:pt x="282135" y="713351"/>
                  </a:lnTo>
                  <a:lnTo>
                    <a:pt x="326251" y="689933"/>
                  </a:lnTo>
                  <a:lnTo>
                    <a:pt x="372458" y="669764"/>
                  </a:lnTo>
                  <a:lnTo>
                    <a:pt x="420630" y="653015"/>
                  </a:lnTo>
                  <a:lnTo>
                    <a:pt x="747635" y="527435"/>
                  </a:lnTo>
                  <a:lnTo>
                    <a:pt x="794092" y="507800"/>
                  </a:lnTo>
                  <a:lnTo>
                    <a:pt x="826790" y="484085"/>
                  </a:lnTo>
                  <a:lnTo>
                    <a:pt x="860549" y="421977"/>
                  </a:lnTo>
                  <a:lnTo>
                    <a:pt x="866429" y="382367"/>
                  </a:lnTo>
                  <a:lnTo>
                    <a:pt x="868190" y="336241"/>
                  </a:lnTo>
                  <a:lnTo>
                    <a:pt x="868242" y="0"/>
                  </a:lnTo>
                  <a:lnTo>
                    <a:pt x="1539534" y="0"/>
                  </a:lnTo>
                  <a:lnTo>
                    <a:pt x="1539534" y="282741"/>
                  </a:lnTo>
                  <a:lnTo>
                    <a:pt x="1540275" y="336548"/>
                  </a:lnTo>
                  <a:lnTo>
                    <a:pt x="1543818" y="384019"/>
                  </a:lnTo>
                  <a:lnTo>
                    <a:pt x="1552141" y="425442"/>
                  </a:lnTo>
                  <a:lnTo>
                    <a:pt x="1567223" y="461103"/>
                  </a:lnTo>
                  <a:lnTo>
                    <a:pt x="1591045" y="491289"/>
                  </a:lnTo>
                  <a:lnTo>
                    <a:pt x="1625585" y="516288"/>
                  </a:lnTo>
                  <a:lnTo>
                    <a:pt x="1672823" y="536387"/>
                  </a:lnTo>
                  <a:lnTo>
                    <a:pt x="1987768" y="652642"/>
                  </a:lnTo>
                  <a:lnTo>
                    <a:pt x="2035937" y="669448"/>
                  </a:lnTo>
                  <a:lnTo>
                    <a:pt x="2082137" y="689665"/>
                  </a:lnTo>
                  <a:lnTo>
                    <a:pt x="2126239" y="713122"/>
                  </a:lnTo>
                  <a:lnTo>
                    <a:pt x="2168120" y="739650"/>
                  </a:lnTo>
                  <a:lnTo>
                    <a:pt x="2207652" y="769079"/>
                  </a:lnTo>
                  <a:lnTo>
                    <a:pt x="2244709" y="801239"/>
                  </a:lnTo>
                  <a:lnTo>
                    <a:pt x="2279165" y="835962"/>
                  </a:lnTo>
                  <a:lnTo>
                    <a:pt x="2310895" y="873076"/>
                  </a:lnTo>
                  <a:lnTo>
                    <a:pt x="2339772" y="912414"/>
                  </a:lnTo>
                  <a:lnTo>
                    <a:pt x="2365670" y="953804"/>
                  </a:lnTo>
                  <a:lnTo>
                    <a:pt x="2388463" y="997077"/>
                  </a:lnTo>
                  <a:lnTo>
                    <a:pt x="2408025" y="1042064"/>
                  </a:lnTo>
                  <a:lnTo>
                    <a:pt x="2374550" y="1079846"/>
                  </a:lnTo>
                  <a:lnTo>
                    <a:pt x="2339904" y="1116543"/>
                  </a:lnTo>
                  <a:lnTo>
                    <a:pt x="2304115" y="1152120"/>
                  </a:lnTo>
                  <a:lnTo>
                    <a:pt x="2267215" y="1186542"/>
                  </a:lnTo>
                  <a:lnTo>
                    <a:pt x="2229234" y="1219774"/>
                  </a:lnTo>
                  <a:lnTo>
                    <a:pt x="2190203" y="1251782"/>
                  </a:lnTo>
                  <a:lnTo>
                    <a:pt x="2150151" y="1282530"/>
                  </a:lnTo>
                  <a:close/>
                </a:path>
              </a:pathLst>
            </a:custGeom>
            <a:solidFill>
              <a:srgbClr val="ECB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1416" y="2556917"/>
              <a:ext cx="2407920" cy="1047115"/>
            </a:xfrm>
            <a:custGeom>
              <a:avLst/>
              <a:gdLst/>
              <a:ahLst/>
              <a:cxnLst/>
              <a:rect l="l" t="t" r="r" b="b"/>
              <a:pathLst>
                <a:path w="2407919" h="1047114">
                  <a:moveTo>
                    <a:pt x="1203950" y="1047037"/>
                  </a:moveTo>
                  <a:lnTo>
                    <a:pt x="1152538" y="1046220"/>
                  </a:lnTo>
                  <a:lnTo>
                    <a:pt x="1101535" y="1043784"/>
                  </a:lnTo>
                  <a:lnTo>
                    <a:pt x="1050966" y="1039754"/>
                  </a:lnTo>
                  <a:lnTo>
                    <a:pt x="1000855" y="1034155"/>
                  </a:lnTo>
                  <a:lnTo>
                    <a:pt x="951227" y="1027012"/>
                  </a:lnTo>
                  <a:lnTo>
                    <a:pt x="902108" y="1018349"/>
                  </a:lnTo>
                  <a:lnTo>
                    <a:pt x="853521" y="1008192"/>
                  </a:lnTo>
                  <a:lnTo>
                    <a:pt x="805492" y="996565"/>
                  </a:lnTo>
                  <a:lnTo>
                    <a:pt x="758044" y="983492"/>
                  </a:lnTo>
                  <a:lnTo>
                    <a:pt x="711204" y="969000"/>
                  </a:lnTo>
                  <a:lnTo>
                    <a:pt x="664995" y="953111"/>
                  </a:lnTo>
                  <a:lnTo>
                    <a:pt x="619442" y="935852"/>
                  </a:lnTo>
                  <a:lnTo>
                    <a:pt x="574570" y="917247"/>
                  </a:lnTo>
                  <a:lnTo>
                    <a:pt x="530404" y="897321"/>
                  </a:lnTo>
                  <a:lnTo>
                    <a:pt x="486967" y="876098"/>
                  </a:lnTo>
                  <a:lnTo>
                    <a:pt x="444286" y="853603"/>
                  </a:lnTo>
                  <a:lnTo>
                    <a:pt x="402385" y="829861"/>
                  </a:lnTo>
                  <a:lnTo>
                    <a:pt x="361288" y="804898"/>
                  </a:lnTo>
                  <a:lnTo>
                    <a:pt x="321021" y="778737"/>
                  </a:lnTo>
                  <a:lnTo>
                    <a:pt x="281607" y="751403"/>
                  </a:lnTo>
                  <a:lnTo>
                    <a:pt x="243072" y="722921"/>
                  </a:lnTo>
                  <a:lnTo>
                    <a:pt x="205440" y="693316"/>
                  </a:lnTo>
                  <a:lnTo>
                    <a:pt x="168735" y="662613"/>
                  </a:lnTo>
                  <a:lnTo>
                    <a:pt x="132984" y="630837"/>
                  </a:lnTo>
                  <a:lnTo>
                    <a:pt x="98210" y="598012"/>
                  </a:lnTo>
                  <a:lnTo>
                    <a:pt x="64438" y="564162"/>
                  </a:lnTo>
                  <a:lnTo>
                    <a:pt x="31693" y="529314"/>
                  </a:lnTo>
                  <a:lnTo>
                    <a:pt x="0" y="493491"/>
                  </a:lnTo>
                  <a:lnTo>
                    <a:pt x="19621" y="448505"/>
                  </a:lnTo>
                  <a:lnTo>
                    <a:pt x="42468" y="405232"/>
                  </a:lnTo>
                  <a:lnTo>
                    <a:pt x="68416" y="363845"/>
                  </a:lnTo>
                  <a:lnTo>
                    <a:pt x="97337" y="324513"/>
                  </a:lnTo>
                  <a:lnTo>
                    <a:pt x="129105" y="287408"/>
                  </a:lnTo>
                  <a:lnTo>
                    <a:pt x="163595" y="252698"/>
                  </a:lnTo>
                  <a:lnTo>
                    <a:pt x="200681" y="220556"/>
                  </a:lnTo>
                  <a:lnTo>
                    <a:pt x="240236" y="191151"/>
                  </a:lnTo>
                  <a:lnTo>
                    <a:pt x="282135" y="164654"/>
                  </a:lnTo>
                  <a:lnTo>
                    <a:pt x="326250" y="141236"/>
                  </a:lnTo>
                  <a:lnTo>
                    <a:pt x="372458" y="121067"/>
                  </a:lnTo>
                  <a:lnTo>
                    <a:pt x="420630" y="104318"/>
                  </a:lnTo>
                  <a:lnTo>
                    <a:pt x="692181" y="0"/>
                  </a:lnTo>
                  <a:lnTo>
                    <a:pt x="716215" y="32526"/>
                  </a:lnTo>
                  <a:lnTo>
                    <a:pt x="743451" y="62292"/>
                  </a:lnTo>
                  <a:lnTo>
                    <a:pt x="773648" y="89320"/>
                  </a:lnTo>
                  <a:lnTo>
                    <a:pt x="806563" y="113632"/>
                  </a:lnTo>
                  <a:lnTo>
                    <a:pt x="841956" y="135253"/>
                  </a:lnTo>
                  <a:lnTo>
                    <a:pt x="879584" y="154205"/>
                  </a:lnTo>
                  <a:lnTo>
                    <a:pt x="919205" y="170512"/>
                  </a:lnTo>
                  <a:lnTo>
                    <a:pt x="960578" y="184196"/>
                  </a:lnTo>
                  <a:lnTo>
                    <a:pt x="1003461" y="195281"/>
                  </a:lnTo>
                  <a:lnTo>
                    <a:pt x="1047611" y="203790"/>
                  </a:lnTo>
                  <a:lnTo>
                    <a:pt x="1092788" y="209746"/>
                  </a:lnTo>
                  <a:lnTo>
                    <a:pt x="1138749" y="213172"/>
                  </a:lnTo>
                  <a:lnTo>
                    <a:pt x="1185253" y="214091"/>
                  </a:lnTo>
                  <a:lnTo>
                    <a:pt x="1232057" y="212527"/>
                  </a:lnTo>
                  <a:lnTo>
                    <a:pt x="1278921" y="208502"/>
                  </a:lnTo>
                  <a:lnTo>
                    <a:pt x="1325601" y="202040"/>
                  </a:lnTo>
                  <a:lnTo>
                    <a:pt x="1371857" y="193164"/>
                  </a:lnTo>
                  <a:lnTo>
                    <a:pt x="1417446" y="181896"/>
                  </a:lnTo>
                  <a:lnTo>
                    <a:pt x="1462127" y="168261"/>
                  </a:lnTo>
                  <a:lnTo>
                    <a:pt x="1505658" y="152281"/>
                  </a:lnTo>
                  <a:lnTo>
                    <a:pt x="1547796" y="133979"/>
                  </a:lnTo>
                  <a:lnTo>
                    <a:pt x="1588301" y="113379"/>
                  </a:lnTo>
                  <a:lnTo>
                    <a:pt x="1626931" y="90503"/>
                  </a:lnTo>
                  <a:lnTo>
                    <a:pt x="1663443" y="65375"/>
                  </a:lnTo>
                  <a:lnTo>
                    <a:pt x="1697596" y="38017"/>
                  </a:lnTo>
                  <a:lnTo>
                    <a:pt x="1729148" y="8454"/>
                  </a:lnTo>
                  <a:lnTo>
                    <a:pt x="1987767" y="103945"/>
                  </a:lnTo>
                  <a:lnTo>
                    <a:pt x="2035911" y="120751"/>
                  </a:lnTo>
                  <a:lnTo>
                    <a:pt x="2082093" y="140968"/>
                  </a:lnTo>
                  <a:lnTo>
                    <a:pt x="2126185" y="164425"/>
                  </a:lnTo>
                  <a:lnTo>
                    <a:pt x="2168060" y="190953"/>
                  </a:lnTo>
                  <a:lnTo>
                    <a:pt x="2207590" y="220382"/>
                  </a:lnTo>
                  <a:lnTo>
                    <a:pt x="2244646" y="252542"/>
                  </a:lnTo>
                  <a:lnTo>
                    <a:pt x="2279103" y="287265"/>
                  </a:lnTo>
                  <a:lnTo>
                    <a:pt x="2310830" y="324379"/>
                  </a:lnTo>
                  <a:lnTo>
                    <a:pt x="2339702" y="363717"/>
                  </a:lnTo>
                  <a:lnTo>
                    <a:pt x="2365589" y="405107"/>
                  </a:lnTo>
                  <a:lnTo>
                    <a:pt x="2388365" y="448380"/>
                  </a:lnTo>
                  <a:lnTo>
                    <a:pt x="2407900" y="493367"/>
                  </a:lnTo>
                  <a:lnTo>
                    <a:pt x="2376207" y="529202"/>
                  </a:lnTo>
                  <a:lnTo>
                    <a:pt x="2343462" y="564063"/>
                  </a:lnTo>
                  <a:lnTo>
                    <a:pt x="2309690" y="597923"/>
                  </a:lnTo>
                  <a:lnTo>
                    <a:pt x="2274916" y="630759"/>
                  </a:lnTo>
                  <a:lnTo>
                    <a:pt x="2239164" y="662544"/>
                  </a:lnTo>
                  <a:lnTo>
                    <a:pt x="2202460" y="693256"/>
                  </a:lnTo>
                  <a:lnTo>
                    <a:pt x="2164828" y="722869"/>
                  </a:lnTo>
                  <a:lnTo>
                    <a:pt x="2126293" y="751357"/>
                  </a:lnTo>
                  <a:lnTo>
                    <a:pt x="2086879" y="778698"/>
                  </a:lnTo>
                  <a:lnTo>
                    <a:pt x="2046612" y="804865"/>
                  </a:lnTo>
                  <a:lnTo>
                    <a:pt x="2005515" y="829834"/>
                  </a:lnTo>
                  <a:lnTo>
                    <a:pt x="1963614" y="853580"/>
                  </a:lnTo>
                  <a:lnTo>
                    <a:pt x="1920933" y="876078"/>
                  </a:lnTo>
                  <a:lnTo>
                    <a:pt x="1877496" y="897305"/>
                  </a:lnTo>
                  <a:lnTo>
                    <a:pt x="1833330" y="917234"/>
                  </a:lnTo>
                  <a:lnTo>
                    <a:pt x="1788458" y="935842"/>
                  </a:lnTo>
                  <a:lnTo>
                    <a:pt x="1742905" y="953104"/>
                  </a:lnTo>
                  <a:lnTo>
                    <a:pt x="1696696" y="968994"/>
                  </a:lnTo>
                  <a:lnTo>
                    <a:pt x="1649856" y="983488"/>
                  </a:lnTo>
                  <a:lnTo>
                    <a:pt x="1602408" y="996562"/>
                  </a:lnTo>
                  <a:lnTo>
                    <a:pt x="1554379" y="1008190"/>
                  </a:lnTo>
                  <a:lnTo>
                    <a:pt x="1505792" y="1018348"/>
                  </a:lnTo>
                  <a:lnTo>
                    <a:pt x="1456673" y="1027011"/>
                  </a:lnTo>
                  <a:lnTo>
                    <a:pt x="1407045" y="1034154"/>
                  </a:lnTo>
                  <a:lnTo>
                    <a:pt x="1356935" y="1039754"/>
                  </a:lnTo>
                  <a:lnTo>
                    <a:pt x="1306365" y="1043783"/>
                  </a:lnTo>
                  <a:lnTo>
                    <a:pt x="1255362" y="1046220"/>
                  </a:lnTo>
                  <a:lnTo>
                    <a:pt x="1203950" y="1047037"/>
                  </a:lnTo>
                  <a:close/>
                </a:path>
              </a:pathLst>
            </a:custGeom>
            <a:solidFill>
              <a:srgbClr val="FFDD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81963" y="855125"/>
              <a:ext cx="1068070" cy="1504315"/>
            </a:xfrm>
            <a:custGeom>
              <a:avLst/>
              <a:gdLst/>
              <a:ahLst/>
              <a:cxnLst/>
              <a:rect l="l" t="t" r="r" b="b"/>
              <a:pathLst>
                <a:path w="1068069" h="1504314">
                  <a:moveTo>
                    <a:pt x="702694" y="24756"/>
                  </a:moveTo>
                  <a:lnTo>
                    <a:pt x="533883" y="24756"/>
                  </a:lnTo>
                  <a:lnTo>
                    <a:pt x="533963" y="0"/>
                  </a:lnTo>
                  <a:lnTo>
                    <a:pt x="578377" y="1593"/>
                  </a:lnTo>
                  <a:lnTo>
                    <a:pt x="621719" y="6357"/>
                  </a:lnTo>
                  <a:lnTo>
                    <a:pt x="663802" y="14253"/>
                  </a:lnTo>
                  <a:lnTo>
                    <a:pt x="702694" y="24756"/>
                  </a:lnTo>
                  <a:close/>
                </a:path>
                <a:path w="1068069" h="1504314">
                  <a:moveTo>
                    <a:pt x="533279" y="1503847"/>
                  </a:moveTo>
                  <a:lnTo>
                    <a:pt x="489133" y="1499030"/>
                  </a:lnTo>
                  <a:lnTo>
                    <a:pt x="428755" y="1483463"/>
                  </a:lnTo>
                  <a:lnTo>
                    <a:pt x="357680" y="1455472"/>
                  </a:lnTo>
                  <a:lnTo>
                    <a:pt x="319861" y="1436294"/>
                  </a:lnTo>
                  <a:lnTo>
                    <a:pt x="281443" y="1413383"/>
                  </a:lnTo>
                  <a:lnTo>
                    <a:pt x="243117" y="1386528"/>
                  </a:lnTo>
                  <a:lnTo>
                    <a:pt x="205577" y="1355522"/>
                  </a:lnTo>
                  <a:lnTo>
                    <a:pt x="169513" y="1320154"/>
                  </a:lnTo>
                  <a:lnTo>
                    <a:pt x="135617" y="1280215"/>
                  </a:lnTo>
                  <a:lnTo>
                    <a:pt x="104581" y="1235496"/>
                  </a:lnTo>
                  <a:lnTo>
                    <a:pt x="77098" y="1185788"/>
                  </a:lnTo>
                  <a:lnTo>
                    <a:pt x="53858" y="1130882"/>
                  </a:lnTo>
                  <a:lnTo>
                    <a:pt x="35554" y="1070567"/>
                  </a:lnTo>
                  <a:lnTo>
                    <a:pt x="22877" y="1004636"/>
                  </a:lnTo>
                  <a:lnTo>
                    <a:pt x="16835" y="958000"/>
                  </a:lnTo>
                  <a:lnTo>
                    <a:pt x="11819" y="911631"/>
                  </a:lnTo>
                  <a:lnTo>
                    <a:pt x="7770" y="864699"/>
                  </a:lnTo>
                  <a:lnTo>
                    <a:pt x="4631" y="816375"/>
                  </a:lnTo>
                  <a:lnTo>
                    <a:pt x="2342" y="765831"/>
                  </a:lnTo>
                  <a:lnTo>
                    <a:pt x="846" y="712238"/>
                  </a:lnTo>
                  <a:lnTo>
                    <a:pt x="85" y="654765"/>
                  </a:lnTo>
                  <a:lnTo>
                    <a:pt x="0" y="592585"/>
                  </a:lnTo>
                  <a:lnTo>
                    <a:pt x="1919" y="536985"/>
                  </a:lnTo>
                  <a:lnTo>
                    <a:pt x="7184" y="483901"/>
                  </a:lnTo>
                  <a:lnTo>
                    <a:pt x="15672" y="433370"/>
                  </a:lnTo>
                  <a:lnTo>
                    <a:pt x="27260" y="385429"/>
                  </a:lnTo>
                  <a:lnTo>
                    <a:pt x="41825" y="340112"/>
                  </a:lnTo>
                  <a:lnTo>
                    <a:pt x="59244" y="297457"/>
                  </a:lnTo>
                  <a:lnTo>
                    <a:pt x="79394" y="257500"/>
                  </a:lnTo>
                  <a:lnTo>
                    <a:pt x="102152" y="220276"/>
                  </a:lnTo>
                  <a:lnTo>
                    <a:pt x="127395" y="185822"/>
                  </a:lnTo>
                  <a:lnTo>
                    <a:pt x="155001" y="154175"/>
                  </a:lnTo>
                  <a:lnTo>
                    <a:pt x="184845" y="125369"/>
                  </a:lnTo>
                  <a:lnTo>
                    <a:pt x="216805" y="99443"/>
                  </a:lnTo>
                  <a:lnTo>
                    <a:pt x="250758" y="76431"/>
                  </a:lnTo>
                  <a:lnTo>
                    <a:pt x="286581" y="56369"/>
                  </a:lnTo>
                  <a:lnTo>
                    <a:pt x="324151" y="39295"/>
                  </a:lnTo>
                  <a:lnTo>
                    <a:pt x="363345" y="25245"/>
                  </a:lnTo>
                  <a:lnTo>
                    <a:pt x="404040" y="14253"/>
                  </a:lnTo>
                  <a:lnTo>
                    <a:pt x="446113" y="6357"/>
                  </a:lnTo>
                  <a:lnTo>
                    <a:pt x="489441" y="1593"/>
                  </a:lnTo>
                  <a:lnTo>
                    <a:pt x="533900" y="2"/>
                  </a:lnTo>
                  <a:lnTo>
                    <a:pt x="533883" y="24756"/>
                  </a:lnTo>
                  <a:lnTo>
                    <a:pt x="702694" y="24756"/>
                  </a:lnTo>
                  <a:lnTo>
                    <a:pt x="743703" y="39295"/>
                  </a:lnTo>
                  <a:lnTo>
                    <a:pt x="781275" y="56369"/>
                  </a:lnTo>
                  <a:lnTo>
                    <a:pt x="817099" y="76431"/>
                  </a:lnTo>
                  <a:lnTo>
                    <a:pt x="851050" y="99443"/>
                  </a:lnTo>
                  <a:lnTo>
                    <a:pt x="883007" y="125369"/>
                  </a:lnTo>
                  <a:lnTo>
                    <a:pt x="912847" y="154175"/>
                  </a:lnTo>
                  <a:lnTo>
                    <a:pt x="940447" y="185822"/>
                  </a:lnTo>
                  <a:lnTo>
                    <a:pt x="965684" y="220276"/>
                  </a:lnTo>
                  <a:lnTo>
                    <a:pt x="988436" y="257500"/>
                  </a:lnTo>
                  <a:lnTo>
                    <a:pt x="1008580" y="297457"/>
                  </a:lnTo>
                  <a:lnTo>
                    <a:pt x="1025993" y="340112"/>
                  </a:lnTo>
                  <a:lnTo>
                    <a:pt x="1040553" y="385429"/>
                  </a:lnTo>
                  <a:lnTo>
                    <a:pt x="1052136" y="433370"/>
                  </a:lnTo>
                  <a:lnTo>
                    <a:pt x="1060621" y="483901"/>
                  </a:lnTo>
                  <a:lnTo>
                    <a:pt x="1065883" y="536985"/>
                  </a:lnTo>
                  <a:lnTo>
                    <a:pt x="1067801" y="592585"/>
                  </a:lnTo>
                  <a:lnTo>
                    <a:pt x="1067716" y="654765"/>
                  </a:lnTo>
                  <a:lnTo>
                    <a:pt x="1066952" y="712238"/>
                  </a:lnTo>
                  <a:lnTo>
                    <a:pt x="1065452" y="765831"/>
                  </a:lnTo>
                  <a:lnTo>
                    <a:pt x="1063154" y="816375"/>
                  </a:lnTo>
                  <a:lnTo>
                    <a:pt x="1060000" y="864699"/>
                  </a:lnTo>
                  <a:lnTo>
                    <a:pt x="1055929" y="911631"/>
                  </a:lnTo>
                  <a:lnTo>
                    <a:pt x="1050882" y="958000"/>
                  </a:lnTo>
                  <a:lnTo>
                    <a:pt x="1044799" y="1004636"/>
                  </a:lnTo>
                  <a:lnTo>
                    <a:pt x="1032325" y="1070567"/>
                  </a:lnTo>
                  <a:lnTo>
                    <a:pt x="1014577" y="1130882"/>
                  </a:lnTo>
                  <a:lnTo>
                    <a:pt x="992170" y="1185788"/>
                  </a:lnTo>
                  <a:lnTo>
                    <a:pt x="965718" y="1235496"/>
                  </a:lnTo>
                  <a:lnTo>
                    <a:pt x="935835" y="1280215"/>
                  </a:lnTo>
                  <a:lnTo>
                    <a:pt x="903136" y="1320154"/>
                  </a:lnTo>
                  <a:lnTo>
                    <a:pt x="868234" y="1355522"/>
                  </a:lnTo>
                  <a:lnTo>
                    <a:pt x="831746" y="1386528"/>
                  </a:lnTo>
                  <a:lnTo>
                    <a:pt x="794284" y="1413383"/>
                  </a:lnTo>
                  <a:lnTo>
                    <a:pt x="756463" y="1436294"/>
                  </a:lnTo>
                  <a:lnTo>
                    <a:pt x="718898" y="1455472"/>
                  </a:lnTo>
                  <a:lnTo>
                    <a:pt x="682203" y="1471125"/>
                  </a:lnTo>
                  <a:lnTo>
                    <a:pt x="613880" y="1492695"/>
                  </a:lnTo>
                  <a:lnTo>
                    <a:pt x="556409" y="1502678"/>
                  </a:lnTo>
                  <a:lnTo>
                    <a:pt x="533279" y="1503847"/>
                  </a:lnTo>
                  <a:close/>
                </a:path>
              </a:pathLst>
            </a:custGeom>
            <a:solidFill>
              <a:srgbClr val="FAC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42744" y="753426"/>
              <a:ext cx="1143635" cy="1011555"/>
            </a:xfrm>
            <a:custGeom>
              <a:avLst/>
              <a:gdLst/>
              <a:ahLst/>
              <a:cxnLst/>
              <a:rect l="l" t="t" r="r" b="b"/>
              <a:pathLst>
                <a:path w="1143634" h="1011555">
                  <a:moveTo>
                    <a:pt x="1143266" y="701598"/>
                  </a:moveTo>
                  <a:lnTo>
                    <a:pt x="1143076" y="655129"/>
                  </a:lnTo>
                  <a:lnTo>
                    <a:pt x="1140460" y="600290"/>
                  </a:lnTo>
                  <a:lnTo>
                    <a:pt x="1134630" y="549338"/>
                  </a:lnTo>
                  <a:lnTo>
                    <a:pt x="1124851" y="499872"/>
                  </a:lnTo>
                  <a:lnTo>
                    <a:pt x="1111821" y="451129"/>
                  </a:lnTo>
                  <a:lnTo>
                    <a:pt x="1096200" y="402348"/>
                  </a:lnTo>
                  <a:lnTo>
                    <a:pt x="1089139" y="374827"/>
                  </a:lnTo>
                  <a:lnTo>
                    <a:pt x="1082014" y="342188"/>
                  </a:lnTo>
                  <a:lnTo>
                    <a:pt x="1072616" y="310781"/>
                  </a:lnTo>
                  <a:lnTo>
                    <a:pt x="1058773" y="286969"/>
                  </a:lnTo>
                  <a:lnTo>
                    <a:pt x="1041514" y="275374"/>
                  </a:lnTo>
                  <a:lnTo>
                    <a:pt x="1038923" y="268732"/>
                  </a:lnTo>
                  <a:lnTo>
                    <a:pt x="1016254" y="228028"/>
                  </a:lnTo>
                  <a:lnTo>
                    <a:pt x="988987" y="190601"/>
                  </a:lnTo>
                  <a:lnTo>
                    <a:pt x="954824" y="159893"/>
                  </a:lnTo>
                  <a:lnTo>
                    <a:pt x="903630" y="137414"/>
                  </a:lnTo>
                  <a:lnTo>
                    <a:pt x="848144" y="125577"/>
                  </a:lnTo>
                  <a:lnTo>
                    <a:pt x="733882" y="105435"/>
                  </a:lnTo>
                  <a:lnTo>
                    <a:pt x="744880" y="92202"/>
                  </a:lnTo>
                  <a:lnTo>
                    <a:pt x="756742" y="79756"/>
                  </a:lnTo>
                  <a:lnTo>
                    <a:pt x="769429" y="68160"/>
                  </a:lnTo>
                  <a:lnTo>
                    <a:pt x="782866" y="57442"/>
                  </a:lnTo>
                  <a:lnTo>
                    <a:pt x="739241" y="48844"/>
                  </a:lnTo>
                  <a:lnTo>
                    <a:pt x="694778" y="48107"/>
                  </a:lnTo>
                  <a:lnTo>
                    <a:pt x="649732" y="52298"/>
                  </a:lnTo>
                  <a:lnTo>
                    <a:pt x="604342" y="58483"/>
                  </a:lnTo>
                  <a:lnTo>
                    <a:pt x="558825" y="63741"/>
                  </a:lnTo>
                  <a:lnTo>
                    <a:pt x="513435" y="65151"/>
                  </a:lnTo>
                  <a:lnTo>
                    <a:pt x="517372" y="46824"/>
                  </a:lnTo>
                  <a:lnTo>
                    <a:pt x="524548" y="29489"/>
                  </a:lnTo>
                  <a:lnTo>
                    <a:pt x="534682" y="13703"/>
                  </a:lnTo>
                  <a:lnTo>
                    <a:pt x="547497" y="0"/>
                  </a:lnTo>
                  <a:lnTo>
                    <a:pt x="501802" y="2489"/>
                  </a:lnTo>
                  <a:lnTo>
                    <a:pt x="456438" y="8432"/>
                  </a:lnTo>
                  <a:lnTo>
                    <a:pt x="411657" y="17703"/>
                  </a:lnTo>
                  <a:lnTo>
                    <a:pt x="367715" y="30213"/>
                  </a:lnTo>
                  <a:lnTo>
                    <a:pt x="317220" y="48895"/>
                  </a:lnTo>
                  <a:lnTo>
                    <a:pt x="268452" y="71704"/>
                  </a:lnTo>
                  <a:lnTo>
                    <a:pt x="221742" y="98475"/>
                  </a:lnTo>
                  <a:lnTo>
                    <a:pt x="177431" y="129044"/>
                  </a:lnTo>
                  <a:lnTo>
                    <a:pt x="135826" y="163245"/>
                  </a:lnTo>
                  <a:lnTo>
                    <a:pt x="89992" y="206654"/>
                  </a:lnTo>
                  <a:lnTo>
                    <a:pt x="54876" y="257987"/>
                  </a:lnTo>
                  <a:lnTo>
                    <a:pt x="34556" y="321970"/>
                  </a:lnTo>
                  <a:lnTo>
                    <a:pt x="19812" y="387794"/>
                  </a:lnTo>
                  <a:lnTo>
                    <a:pt x="11239" y="437108"/>
                  </a:lnTo>
                  <a:lnTo>
                    <a:pt x="5308" y="486587"/>
                  </a:lnTo>
                  <a:lnTo>
                    <a:pt x="1689" y="536219"/>
                  </a:lnTo>
                  <a:lnTo>
                    <a:pt x="38" y="585965"/>
                  </a:lnTo>
                  <a:lnTo>
                    <a:pt x="0" y="635812"/>
                  </a:lnTo>
                  <a:lnTo>
                    <a:pt x="1257" y="685711"/>
                  </a:lnTo>
                  <a:lnTo>
                    <a:pt x="3467" y="735647"/>
                  </a:lnTo>
                  <a:lnTo>
                    <a:pt x="6273" y="785571"/>
                  </a:lnTo>
                  <a:lnTo>
                    <a:pt x="12369" y="885329"/>
                  </a:lnTo>
                  <a:lnTo>
                    <a:pt x="14973" y="935088"/>
                  </a:lnTo>
                  <a:lnTo>
                    <a:pt x="17081" y="993190"/>
                  </a:lnTo>
                  <a:lnTo>
                    <a:pt x="17830" y="1002893"/>
                  </a:lnTo>
                  <a:lnTo>
                    <a:pt x="24536" y="1008113"/>
                  </a:lnTo>
                  <a:lnTo>
                    <a:pt x="30695" y="1010945"/>
                  </a:lnTo>
                  <a:lnTo>
                    <a:pt x="37553" y="1010945"/>
                  </a:lnTo>
                  <a:lnTo>
                    <a:pt x="60845" y="978649"/>
                  </a:lnTo>
                  <a:lnTo>
                    <a:pt x="66446" y="933018"/>
                  </a:lnTo>
                  <a:lnTo>
                    <a:pt x="66890" y="915174"/>
                  </a:lnTo>
                  <a:lnTo>
                    <a:pt x="67640" y="897318"/>
                  </a:lnTo>
                  <a:lnTo>
                    <a:pt x="79146" y="855357"/>
                  </a:lnTo>
                  <a:lnTo>
                    <a:pt x="106743" y="824090"/>
                  </a:lnTo>
                  <a:lnTo>
                    <a:pt x="131686" y="803160"/>
                  </a:lnTo>
                  <a:lnTo>
                    <a:pt x="143535" y="792137"/>
                  </a:lnTo>
                  <a:lnTo>
                    <a:pt x="171132" y="750633"/>
                  </a:lnTo>
                  <a:lnTo>
                    <a:pt x="183832" y="706132"/>
                  </a:lnTo>
                  <a:lnTo>
                    <a:pt x="193382" y="660654"/>
                  </a:lnTo>
                  <a:lnTo>
                    <a:pt x="211543" y="616204"/>
                  </a:lnTo>
                  <a:lnTo>
                    <a:pt x="229374" y="595337"/>
                  </a:lnTo>
                  <a:lnTo>
                    <a:pt x="252590" y="580783"/>
                  </a:lnTo>
                  <a:lnTo>
                    <a:pt x="278358" y="575030"/>
                  </a:lnTo>
                  <a:lnTo>
                    <a:pt x="303796" y="580517"/>
                  </a:lnTo>
                  <a:lnTo>
                    <a:pt x="327228" y="599973"/>
                  </a:lnTo>
                  <a:lnTo>
                    <a:pt x="362877" y="652513"/>
                  </a:lnTo>
                  <a:lnTo>
                    <a:pt x="386232" y="672033"/>
                  </a:lnTo>
                  <a:lnTo>
                    <a:pt x="470039" y="682980"/>
                  </a:lnTo>
                  <a:lnTo>
                    <a:pt x="520026" y="680351"/>
                  </a:lnTo>
                  <a:lnTo>
                    <a:pt x="569480" y="672465"/>
                  </a:lnTo>
                  <a:lnTo>
                    <a:pt x="617829" y="659447"/>
                  </a:lnTo>
                  <a:lnTo>
                    <a:pt x="664527" y="641400"/>
                  </a:lnTo>
                  <a:lnTo>
                    <a:pt x="709015" y="618439"/>
                  </a:lnTo>
                  <a:lnTo>
                    <a:pt x="701941" y="633831"/>
                  </a:lnTo>
                  <a:lnTo>
                    <a:pt x="699757" y="650659"/>
                  </a:lnTo>
                  <a:lnTo>
                    <a:pt x="702398" y="667423"/>
                  </a:lnTo>
                  <a:lnTo>
                    <a:pt x="709879" y="682599"/>
                  </a:lnTo>
                  <a:lnTo>
                    <a:pt x="755815" y="668642"/>
                  </a:lnTo>
                  <a:lnTo>
                    <a:pt x="800481" y="651002"/>
                  </a:lnTo>
                  <a:lnTo>
                    <a:pt x="843610" y="629869"/>
                  </a:lnTo>
                  <a:lnTo>
                    <a:pt x="884948" y="605383"/>
                  </a:lnTo>
                  <a:lnTo>
                    <a:pt x="924242" y="577748"/>
                  </a:lnTo>
                  <a:lnTo>
                    <a:pt x="934631" y="569137"/>
                  </a:lnTo>
                  <a:lnTo>
                    <a:pt x="935367" y="574243"/>
                  </a:lnTo>
                  <a:lnTo>
                    <a:pt x="954722" y="647179"/>
                  </a:lnTo>
                  <a:lnTo>
                    <a:pt x="969124" y="682599"/>
                  </a:lnTo>
                  <a:lnTo>
                    <a:pt x="992035" y="726071"/>
                  </a:lnTo>
                  <a:lnTo>
                    <a:pt x="1016863" y="766699"/>
                  </a:lnTo>
                  <a:lnTo>
                    <a:pt x="1040625" y="806691"/>
                  </a:lnTo>
                  <a:lnTo>
                    <a:pt x="1060310" y="848258"/>
                  </a:lnTo>
                  <a:lnTo>
                    <a:pt x="1072959" y="893610"/>
                  </a:lnTo>
                  <a:lnTo>
                    <a:pt x="1075563" y="944956"/>
                  </a:lnTo>
                  <a:lnTo>
                    <a:pt x="1084389" y="946581"/>
                  </a:lnTo>
                  <a:lnTo>
                    <a:pt x="1119543" y="887488"/>
                  </a:lnTo>
                  <a:lnTo>
                    <a:pt x="1129880" y="842733"/>
                  </a:lnTo>
                  <a:lnTo>
                    <a:pt x="1137043" y="796264"/>
                  </a:lnTo>
                  <a:lnTo>
                    <a:pt x="1141387" y="748931"/>
                  </a:lnTo>
                  <a:lnTo>
                    <a:pt x="1143266" y="701598"/>
                  </a:lnTo>
                  <a:close/>
                </a:path>
              </a:pathLst>
            </a:custGeom>
            <a:solidFill>
              <a:srgbClr val="092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182" y="5538065"/>
            <a:ext cx="3076815" cy="307681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445992" y="5745452"/>
            <a:ext cx="3077210" cy="3077210"/>
            <a:chOff x="7445992" y="5745452"/>
            <a:chExt cx="3077210" cy="3077210"/>
          </a:xfrm>
        </p:grpSpPr>
        <p:sp>
          <p:nvSpPr>
            <p:cNvPr id="15" name="object 15"/>
            <p:cNvSpPr/>
            <p:nvPr/>
          </p:nvSpPr>
          <p:spPr>
            <a:xfrm>
              <a:off x="7445992" y="5745452"/>
              <a:ext cx="3077210" cy="3077210"/>
            </a:xfrm>
            <a:custGeom>
              <a:avLst/>
              <a:gdLst/>
              <a:ahLst/>
              <a:cxnLst/>
              <a:rect l="l" t="t" r="r" b="b"/>
              <a:pathLst>
                <a:path w="3077209" h="3077209">
                  <a:moveTo>
                    <a:pt x="1538528" y="3076815"/>
                  </a:moveTo>
                  <a:lnTo>
                    <a:pt x="1487990" y="3076002"/>
                  </a:lnTo>
                  <a:lnTo>
                    <a:pt x="1437866" y="3073577"/>
                  </a:lnTo>
                  <a:lnTo>
                    <a:pt x="1388180" y="3069566"/>
                  </a:lnTo>
                  <a:lnTo>
                    <a:pt x="1338955" y="3063994"/>
                  </a:lnTo>
                  <a:lnTo>
                    <a:pt x="1290216" y="3056885"/>
                  </a:lnTo>
                  <a:lnTo>
                    <a:pt x="1241987" y="3048263"/>
                  </a:lnTo>
                  <a:lnTo>
                    <a:pt x="1194292" y="3038155"/>
                  </a:lnTo>
                  <a:lnTo>
                    <a:pt x="1147155" y="3026583"/>
                  </a:lnTo>
                  <a:lnTo>
                    <a:pt x="1100600" y="3013574"/>
                  </a:lnTo>
                  <a:lnTo>
                    <a:pt x="1054651" y="2999151"/>
                  </a:lnTo>
                  <a:lnTo>
                    <a:pt x="1009332" y="2983340"/>
                  </a:lnTo>
                  <a:lnTo>
                    <a:pt x="964667" y="2966164"/>
                  </a:lnTo>
                  <a:lnTo>
                    <a:pt x="920680" y="2947650"/>
                  </a:lnTo>
                  <a:lnTo>
                    <a:pt x="875185" y="2926825"/>
                  </a:lnTo>
                  <a:lnTo>
                    <a:pt x="830513" y="2904580"/>
                  </a:lnTo>
                  <a:lnTo>
                    <a:pt x="786689" y="2880942"/>
                  </a:lnTo>
                  <a:lnTo>
                    <a:pt x="743738" y="2855940"/>
                  </a:lnTo>
                  <a:lnTo>
                    <a:pt x="701686" y="2829600"/>
                  </a:lnTo>
                  <a:lnTo>
                    <a:pt x="660558" y="2801950"/>
                  </a:lnTo>
                  <a:lnTo>
                    <a:pt x="620380" y="2773017"/>
                  </a:lnTo>
                  <a:lnTo>
                    <a:pt x="581627" y="2743116"/>
                  </a:lnTo>
                  <a:lnTo>
                    <a:pt x="543849" y="2712043"/>
                  </a:lnTo>
                  <a:lnTo>
                    <a:pt x="507075" y="2679819"/>
                  </a:lnTo>
                  <a:lnTo>
                    <a:pt x="471335" y="2646469"/>
                  </a:lnTo>
                  <a:lnTo>
                    <a:pt x="436658" y="2612016"/>
                  </a:lnTo>
                  <a:lnTo>
                    <a:pt x="403073" y="2576483"/>
                  </a:lnTo>
                  <a:lnTo>
                    <a:pt x="370612" y="2539892"/>
                  </a:lnTo>
                  <a:lnTo>
                    <a:pt x="339703" y="2502705"/>
                  </a:lnTo>
                  <a:lnTo>
                    <a:pt x="309951" y="2464541"/>
                  </a:lnTo>
                  <a:lnTo>
                    <a:pt x="281383" y="2425429"/>
                  </a:lnTo>
                  <a:lnTo>
                    <a:pt x="254026" y="2385396"/>
                  </a:lnTo>
                  <a:lnTo>
                    <a:pt x="227907" y="2344468"/>
                  </a:lnTo>
                  <a:lnTo>
                    <a:pt x="203054" y="2302675"/>
                  </a:lnTo>
                  <a:lnTo>
                    <a:pt x="179495" y="2260041"/>
                  </a:lnTo>
                  <a:lnTo>
                    <a:pt x="157257" y="2216596"/>
                  </a:lnTo>
                  <a:lnTo>
                    <a:pt x="136367" y="2172367"/>
                  </a:lnTo>
                  <a:lnTo>
                    <a:pt x="116853" y="2127379"/>
                  </a:lnTo>
                  <a:lnTo>
                    <a:pt x="98743" y="2081662"/>
                  </a:lnTo>
                  <a:lnTo>
                    <a:pt x="82063" y="2035243"/>
                  </a:lnTo>
                  <a:lnTo>
                    <a:pt x="66842" y="1988147"/>
                  </a:lnTo>
                  <a:lnTo>
                    <a:pt x="53106" y="1940404"/>
                  </a:lnTo>
                  <a:lnTo>
                    <a:pt x="40883" y="1892040"/>
                  </a:lnTo>
                  <a:lnTo>
                    <a:pt x="30201" y="1843083"/>
                  </a:lnTo>
                  <a:lnTo>
                    <a:pt x="21087" y="1793560"/>
                  </a:lnTo>
                  <a:lnTo>
                    <a:pt x="13569" y="1743497"/>
                  </a:lnTo>
                  <a:lnTo>
                    <a:pt x="7674" y="1692924"/>
                  </a:lnTo>
                  <a:lnTo>
                    <a:pt x="3428" y="1641866"/>
                  </a:lnTo>
                  <a:lnTo>
                    <a:pt x="861" y="1590352"/>
                  </a:lnTo>
                  <a:lnTo>
                    <a:pt x="0" y="1538407"/>
                  </a:lnTo>
                  <a:lnTo>
                    <a:pt x="732" y="1490490"/>
                  </a:lnTo>
                  <a:lnTo>
                    <a:pt x="2914" y="1442937"/>
                  </a:lnTo>
                  <a:lnTo>
                    <a:pt x="6525" y="1395770"/>
                  </a:lnTo>
                  <a:lnTo>
                    <a:pt x="11544" y="1349011"/>
                  </a:lnTo>
                  <a:lnTo>
                    <a:pt x="17949" y="1302680"/>
                  </a:lnTo>
                  <a:lnTo>
                    <a:pt x="25719" y="1256800"/>
                  </a:lnTo>
                  <a:lnTo>
                    <a:pt x="34833" y="1211391"/>
                  </a:lnTo>
                  <a:lnTo>
                    <a:pt x="45270" y="1166474"/>
                  </a:lnTo>
                  <a:lnTo>
                    <a:pt x="57007" y="1122071"/>
                  </a:lnTo>
                  <a:lnTo>
                    <a:pt x="70025" y="1078204"/>
                  </a:lnTo>
                  <a:lnTo>
                    <a:pt x="84301" y="1034893"/>
                  </a:lnTo>
                  <a:lnTo>
                    <a:pt x="99814" y="992159"/>
                  </a:lnTo>
                  <a:lnTo>
                    <a:pt x="116543" y="950024"/>
                  </a:lnTo>
                  <a:lnTo>
                    <a:pt x="134467" y="908510"/>
                  </a:lnTo>
                  <a:lnTo>
                    <a:pt x="153565" y="867637"/>
                  </a:lnTo>
                  <a:lnTo>
                    <a:pt x="173815" y="827427"/>
                  </a:lnTo>
                  <a:lnTo>
                    <a:pt x="195195" y="787901"/>
                  </a:lnTo>
                  <a:lnTo>
                    <a:pt x="217686" y="749080"/>
                  </a:lnTo>
                  <a:lnTo>
                    <a:pt x="241264" y="710986"/>
                  </a:lnTo>
                  <a:lnTo>
                    <a:pt x="265910" y="673639"/>
                  </a:lnTo>
                  <a:lnTo>
                    <a:pt x="291602" y="637062"/>
                  </a:lnTo>
                  <a:lnTo>
                    <a:pt x="318318" y="601275"/>
                  </a:lnTo>
                  <a:lnTo>
                    <a:pt x="346037" y="566300"/>
                  </a:lnTo>
                  <a:lnTo>
                    <a:pt x="374738" y="532158"/>
                  </a:lnTo>
                  <a:lnTo>
                    <a:pt x="404399" y="498870"/>
                  </a:lnTo>
                  <a:lnTo>
                    <a:pt x="435000" y="466458"/>
                  </a:lnTo>
                  <a:lnTo>
                    <a:pt x="466519" y="434942"/>
                  </a:lnTo>
                  <a:lnTo>
                    <a:pt x="498935" y="404344"/>
                  </a:lnTo>
                  <a:lnTo>
                    <a:pt x="532227" y="374686"/>
                  </a:lnTo>
                  <a:lnTo>
                    <a:pt x="566372" y="345988"/>
                  </a:lnTo>
                  <a:lnTo>
                    <a:pt x="601351" y="318272"/>
                  </a:lnTo>
                  <a:lnTo>
                    <a:pt x="637141" y="291560"/>
                  </a:lnTo>
                  <a:lnTo>
                    <a:pt x="673721" y="265872"/>
                  </a:lnTo>
                  <a:lnTo>
                    <a:pt x="711071" y="241229"/>
                  </a:lnTo>
                  <a:lnTo>
                    <a:pt x="749168" y="217654"/>
                  </a:lnTo>
                  <a:lnTo>
                    <a:pt x="787992" y="195166"/>
                  </a:lnTo>
                  <a:lnTo>
                    <a:pt x="827521" y="173788"/>
                  </a:lnTo>
                  <a:lnTo>
                    <a:pt x="867734" y="153541"/>
                  </a:lnTo>
                  <a:lnTo>
                    <a:pt x="908610" y="134447"/>
                  </a:lnTo>
                  <a:lnTo>
                    <a:pt x="950127" y="116525"/>
                  </a:lnTo>
                  <a:lnTo>
                    <a:pt x="992264" y="99798"/>
                  </a:lnTo>
                  <a:lnTo>
                    <a:pt x="1035000" y="84287"/>
                  </a:lnTo>
                  <a:lnTo>
                    <a:pt x="1078313" y="70013"/>
                  </a:lnTo>
                  <a:lnTo>
                    <a:pt x="1122183" y="56998"/>
                  </a:lnTo>
                  <a:lnTo>
                    <a:pt x="1166587" y="45262"/>
                  </a:lnTo>
                  <a:lnTo>
                    <a:pt x="1211506" y="34827"/>
                  </a:lnTo>
                  <a:lnTo>
                    <a:pt x="1256916" y="25715"/>
                  </a:lnTo>
                  <a:lnTo>
                    <a:pt x="1302798" y="17946"/>
                  </a:lnTo>
                  <a:lnTo>
                    <a:pt x="1349129" y="11542"/>
                  </a:lnTo>
                  <a:lnTo>
                    <a:pt x="1395890" y="6524"/>
                  </a:lnTo>
                  <a:lnTo>
                    <a:pt x="1443057" y="2914"/>
                  </a:lnTo>
                  <a:lnTo>
                    <a:pt x="1490610" y="732"/>
                  </a:lnTo>
                  <a:lnTo>
                    <a:pt x="1538528" y="0"/>
                  </a:lnTo>
                  <a:lnTo>
                    <a:pt x="1589768" y="837"/>
                  </a:lnTo>
                  <a:lnTo>
                    <a:pt x="1640588" y="3332"/>
                  </a:lnTo>
                  <a:lnTo>
                    <a:pt x="1690964" y="7460"/>
                  </a:lnTo>
                  <a:lnTo>
                    <a:pt x="1740868" y="13192"/>
                  </a:lnTo>
                  <a:lnTo>
                    <a:pt x="1790275" y="20505"/>
                  </a:lnTo>
                  <a:lnTo>
                    <a:pt x="1839158" y="29371"/>
                  </a:lnTo>
                  <a:lnTo>
                    <a:pt x="1887493" y="39764"/>
                  </a:lnTo>
                  <a:lnTo>
                    <a:pt x="1935252" y="51660"/>
                  </a:lnTo>
                  <a:lnTo>
                    <a:pt x="1982410" y="65030"/>
                  </a:lnTo>
                  <a:lnTo>
                    <a:pt x="2028940" y="79850"/>
                  </a:lnTo>
                  <a:lnTo>
                    <a:pt x="2074817" y="96093"/>
                  </a:lnTo>
                  <a:lnTo>
                    <a:pt x="2120014" y="113734"/>
                  </a:lnTo>
                  <a:lnTo>
                    <a:pt x="2164506" y="132746"/>
                  </a:lnTo>
                  <a:lnTo>
                    <a:pt x="2208266" y="153102"/>
                  </a:lnTo>
                  <a:lnTo>
                    <a:pt x="2251269" y="174779"/>
                  </a:lnTo>
                  <a:lnTo>
                    <a:pt x="2293488" y="197748"/>
                  </a:lnTo>
                  <a:lnTo>
                    <a:pt x="2334898" y="221984"/>
                  </a:lnTo>
                  <a:lnTo>
                    <a:pt x="2375472" y="247461"/>
                  </a:lnTo>
                  <a:lnTo>
                    <a:pt x="2415184" y="274153"/>
                  </a:lnTo>
                  <a:lnTo>
                    <a:pt x="2454008" y="302034"/>
                  </a:lnTo>
                  <a:lnTo>
                    <a:pt x="2491919" y="331078"/>
                  </a:lnTo>
                  <a:lnTo>
                    <a:pt x="2528890" y="361258"/>
                  </a:lnTo>
                  <a:lnTo>
                    <a:pt x="2564895" y="392550"/>
                  </a:lnTo>
                  <a:lnTo>
                    <a:pt x="2599908" y="424926"/>
                  </a:lnTo>
                  <a:lnTo>
                    <a:pt x="2633903" y="458360"/>
                  </a:lnTo>
                  <a:lnTo>
                    <a:pt x="2666855" y="492827"/>
                  </a:lnTo>
                  <a:lnTo>
                    <a:pt x="2698736" y="528301"/>
                  </a:lnTo>
                  <a:lnTo>
                    <a:pt x="2729522" y="564755"/>
                  </a:lnTo>
                  <a:lnTo>
                    <a:pt x="2759185" y="602163"/>
                  </a:lnTo>
                  <a:lnTo>
                    <a:pt x="2787700" y="640500"/>
                  </a:lnTo>
                  <a:lnTo>
                    <a:pt x="2815042" y="679740"/>
                  </a:lnTo>
                  <a:lnTo>
                    <a:pt x="2841183" y="719855"/>
                  </a:lnTo>
                  <a:lnTo>
                    <a:pt x="2866098" y="760821"/>
                  </a:lnTo>
                  <a:lnTo>
                    <a:pt x="2889761" y="802610"/>
                  </a:lnTo>
                  <a:lnTo>
                    <a:pt x="2912924" y="846741"/>
                  </a:lnTo>
                  <a:lnTo>
                    <a:pt x="2934686" y="891702"/>
                  </a:lnTo>
                  <a:lnTo>
                    <a:pt x="2955016" y="937463"/>
                  </a:lnTo>
                  <a:lnTo>
                    <a:pt x="2973887" y="983995"/>
                  </a:lnTo>
                  <a:lnTo>
                    <a:pt x="2991268" y="1031269"/>
                  </a:lnTo>
                  <a:lnTo>
                    <a:pt x="3007131" y="1079256"/>
                  </a:lnTo>
                  <a:lnTo>
                    <a:pt x="3021447" y="1127926"/>
                  </a:lnTo>
                  <a:lnTo>
                    <a:pt x="3034188" y="1177252"/>
                  </a:lnTo>
                  <a:lnTo>
                    <a:pt x="3045323" y="1227202"/>
                  </a:lnTo>
                  <a:lnTo>
                    <a:pt x="3054825" y="1277749"/>
                  </a:lnTo>
                  <a:lnTo>
                    <a:pt x="3062664" y="1328863"/>
                  </a:lnTo>
                  <a:lnTo>
                    <a:pt x="3068812" y="1380515"/>
                  </a:lnTo>
                  <a:lnTo>
                    <a:pt x="3073239" y="1432676"/>
                  </a:lnTo>
                  <a:lnTo>
                    <a:pt x="3075916" y="1485317"/>
                  </a:lnTo>
                  <a:lnTo>
                    <a:pt x="3076815" y="1538407"/>
                  </a:lnTo>
                  <a:lnTo>
                    <a:pt x="3075954" y="1590336"/>
                  </a:lnTo>
                  <a:lnTo>
                    <a:pt x="3073389" y="1641836"/>
                  </a:lnTo>
                  <a:lnTo>
                    <a:pt x="3069147" y="1692881"/>
                  </a:lnTo>
                  <a:lnTo>
                    <a:pt x="3063256" y="1743443"/>
                  </a:lnTo>
                  <a:lnTo>
                    <a:pt x="3055743" y="1793495"/>
                  </a:lnTo>
                  <a:lnTo>
                    <a:pt x="3046635" y="1843009"/>
                  </a:lnTo>
                  <a:lnTo>
                    <a:pt x="3035960" y="1891958"/>
                  </a:lnTo>
                  <a:lnTo>
                    <a:pt x="3023745" y="1940315"/>
                  </a:lnTo>
                  <a:lnTo>
                    <a:pt x="3010017" y="1988052"/>
                  </a:lnTo>
                  <a:lnTo>
                    <a:pt x="2994804" y="2035141"/>
                  </a:lnTo>
                  <a:lnTo>
                    <a:pt x="2978132" y="2081557"/>
                  </a:lnTo>
                  <a:lnTo>
                    <a:pt x="2960030" y="2127270"/>
                  </a:lnTo>
                  <a:lnTo>
                    <a:pt x="2940524" y="2172254"/>
                  </a:lnTo>
                  <a:lnTo>
                    <a:pt x="2919642" y="2216481"/>
                  </a:lnTo>
                  <a:lnTo>
                    <a:pt x="2897411" y="2259925"/>
                  </a:lnTo>
                  <a:lnTo>
                    <a:pt x="2873859" y="2302556"/>
                  </a:lnTo>
                  <a:lnTo>
                    <a:pt x="2849013" y="2344349"/>
                  </a:lnTo>
                  <a:lnTo>
                    <a:pt x="2822899" y="2385276"/>
                  </a:lnTo>
                  <a:lnTo>
                    <a:pt x="2795546" y="2425309"/>
                  </a:lnTo>
                  <a:lnTo>
                    <a:pt x="2766981" y="2464420"/>
                  </a:lnTo>
                  <a:lnTo>
                    <a:pt x="2737231" y="2502584"/>
                  </a:lnTo>
                  <a:lnTo>
                    <a:pt x="2706324" y="2539772"/>
                  </a:lnTo>
                  <a:lnTo>
                    <a:pt x="2673848" y="2576419"/>
                  </a:lnTo>
                  <a:lnTo>
                    <a:pt x="2640227" y="2612014"/>
                  </a:lnTo>
                  <a:lnTo>
                    <a:pt x="2605496" y="2646523"/>
                  </a:lnTo>
                  <a:lnTo>
                    <a:pt x="2569692" y="2679911"/>
                  </a:lnTo>
                  <a:lnTo>
                    <a:pt x="2532849" y="2712146"/>
                  </a:lnTo>
                  <a:lnTo>
                    <a:pt x="2495005" y="2743192"/>
                  </a:lnTo>
                  <a:lnTo>
                    <a:pt x="2456194" y="2773017"/>
                  </a:lnTo>
                  <a:lnTo>
                    <a:pt x="2417314" y="2801065"/>
                  </a:lnTo>
                  <a:lnTo>
                    <a:pt x="2377539" y="2827916"/>
                  </a:lnTo>
                  <a:lnTo>
                    <a:pt x="2336896" y="2853544"/>
                  </a:lnTo>
                  <a:lnTo>
                    <a:pt x="2295411" y="2877923"/>
                  </a:lnTo>
                  <a:lnTo>
                    <a:pt x="2253110" y="2901027"/>
                  </a:lnTo>
                  <a:lnTo>
                    <a:pt x="2210020" y="2922831"/>
                  </a:lnTo>
                  <a:lnTo>
                    <a:pt x="2166166" y="2943306"/>
                  </a:lnTo>
                  <a:lnTo>
                    <a:pt x="2121574" y="2962429"/>
                  </a:lnTo>
                  <a:lnTo>
                    <a:pt x="2076272" y="2980172"/>
                  </a:lnTo>
                  <a:lnTo>
                    <a:pt x="2030285" y="2996509"/>
                  </a:lnTo>
                  <a:lnTo>
                    <a:pt x="1983640" y="3011414"/>
                  </a:lnTo>
                  <a:lnTo>
                    <a:pt x="1936362" y="3024862"/>
                  </a:lnTo>
                  <a:lnTo>
                    <a:pt x="1888479" y="3036825"/>
                  </a:lnTo>
                  <a:lnTo>
                    <a:pt x="1840015" y="3047278"/>
                  </a:lnTo>
                  <a:lnTo>
                    <a:pt x="1790998" y="3056194"/>
                  </a:lnTo>
                  <a:lnTo>
                    <a:pt x="1741454" y="3063548"/>
                  </a:lnTo>
                  <a:lnTo>
                    <a:pt x="1691409" y="3069313"/>
                  </a:lnTo>
                  <a:lnTo>
                    <a:pt x="1640888" y="3073464"/>
                  </a:lnTo>
                  <a:lnTo>
                    <a:pt x="1589919" y="3075973"/>
                  </a:lnTo>
                  <a:lnTo>
                    <a:pt x="1538528" y="3076815"/>
                  </a:lnTo>
                  <a:close/>
                </a:path>
              </a:pathLst>
            </a:custGeom>
            <a:solidFill>
              <a:srgbClr val="AAD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66672" y="6167682"/>
              <a:ext cx="2156460" cy="2654935"/>
            </a:xfrm>
            <a:custGeom>
              <a:avLst/>
              <a:gdLst/>
              <a:ahLst/>
              <a:cxnLst/>
              <a:rect l="l" t="t" r="r" b="b"/>
              <a:pathLst>
                <a:path w="2156459" h="2654934">
                  <a:moveTo>
                    <a:pt x="617847" y="2654585"/>
                  </a:moveTo>
                  <a:lnTo>
                    <a:pt x="567309" y="2653772"/>
                  </a:lnTo>
                  <a:lnTo>
                    <a:pt x="517185" y="2651347"/>
                  </a:lnTo>
                  <a:lnTo>
                    <a:pt x="467499" y="2647336"/>
                  </a:lnTo>
                  <a:lnTo>
                    <a:pt x="418274" y="2641764"/>
                  </a:lnTo>
                  <a:lnTo>
                    <a:pt x="369535" y="2634655"/>
                  </a:lnTo>
                  <a:lnTo>
                    <a:pt x="321306" y="2626033"/>
                  </a:lnTo>
                  <a:lnTo>
                    <a:pt x="273611" y="2615925"/>
                  </a:lnTo>
                  <a:lnTo>
                    <a:pt x="226474" y="2604353"/>
                  </a:lnTo>
                  <a:lnTo>
                    <a:pt x="179919" y="2591344"/>
                  </a:lnTo>
                  <a:lnTo>
                    <a:pt x="133970" y="2576921"/>
                  </a:lnTo>
                  <a:lnTo>
                    <a:pt x="88651" y="2561110"/>
                  </a:lnTo>
                  <a:lnTo>
                    <a:pt x="43986" y="2543934"/>
                  </a:lnTo>
                  <a:lnTo>
                    <a:pt x="0" y="2525420"/>
                  </a:lnTo>
                  <a:lnTo>
                    <a:pt x="689968" y="186210"/>
                  </a:lnTo>
                  <a:lnTo>
                    <a:pt x="1047193" y="191517"/>
                  </a:lnTo>
                  <a:lnTo>
                    <a:pt x="1278750" y="0"/>
                  </a:lnTo>
                  <a:lnTo>
                    <a:pt x="1969080" y="380380"/>
                  </a:lnTo>
                  <a:lnTo>
                    <a:pt x="1992243" y="424511"/>
                  </a:lnTo>
                  <a:lnTo>
                    <a:pt x="2014005" y="469472"/>
                  </a:lnTo>
                  <a:lnTo>
                    <a:pt x="2034335" y="515233"/>
                  </a:lnTo>
                  <a:lnTo>
                    <a:pt x="2053206" y="561765"/>
                  </a:lnTo>
                  <a:lnTo>
                    <a:pt x="2070587" y="609039"/>
                  </a:lnTo>
                  <a:lnTo>
                    <a:pt x="2086450" y="657026"/>
                  </a:lnTo>
                  <a:lnTo>
                    <a:pt x="2100766" y="705696"/>
                  </a:lnTo>
                  <a:lnTo>
                    <a:pt x="2113507" y="755022"/>
                  </a:lnTo>
                  <a:lnTo>
                    <a:pt x="2124643" y="804972"/>
                  </a:lnTo>
                  <a:lnTo>
                    <a:pt x="2134144" y="855519"/>
                  </a:lnTo>
                  <a:lnTo>
                    <a:pt x="2141984" y="906633"/>
                  </a:lnTo>
                  <a:lnTo>
                    <a:pt x="2148131" y="958285"/>
                  </a:lnTo>
                  <a:lnTo>
                    <a:pt x="2152558" y="1010446"/>
                  </a:lnTo>
                  <a:lnTo>
                    <a:pt x="2155235" y="1063087"/>
                  </a:lnTo>
                  <a:lnTo>
                    <a:pt x="2156134" y="1116177"/>
                  </a:lnTo>
                  <a:lnTo>
                    <a:pt x="2155273" y="1168106"/>
                  </a:lnTo>
                  <a:lnTo>
                    <a:pt x="2152708" y="1219606"/>
                  </a:lnTo>
                  <a:lnTo>
                    <a:pt x="2148466" y="1270651"/>
                  </a:lnTo>
                  <a:lnTo>
                    <a:pt x="2142575" y="1321213"/>
                  </a:lnTo>
                  <a:lnTo>
                    <a:pt x="2135062" y="1371265"/>
                  </a:lnTo>
                  <a:lnTo>
                    <a:pt x="2125954" y="1420779"/>
                  </a:lnTo>
                  <a:lnTo>
                    <a:pt x="2115279" y="1469728"/>
                  </a:lnTo>
                  <a:lnTo>
                    <a:pt x="2103064" y="1518085"/>
                  </a:lnTo>
                  <a:lnTo>
                    <a:pt x="2089336" y="1565822"/>
                  </a:lnTo>
                  <a:lnTo>
                    <a:pt x="2074123" y="1612911"/>
                  </a:lnTo>
                  <a:lnTo>
                    <a:pt x="2057451" y="1659327"/>
                  </a:lnTo>
                  <a:lnTo>
                    <a:pt x="2039349" y="1705040"/>
                  </a:lnTo>
                  <a:lnTo>
                    <a:pt x="2019843" y="1750024"/>
                  </a:lnTo>
                  <a:lnTo>
                    <a:pt x="1998961" y="1794251"/>
                  </a:lnTo>
                  <a:lnTo>
                    <a:pt x="1976730" y="1837694"/>
                  </a:lnTo>
                  <a:lnTo>
                    <a:pt x="1953178" y="1880326"/>
                  </a:lnTo>
                  <a:lnTo>
                    <a:pt x="1928332" y="1922119"/>
                  </a:lnTo>
                  <a:lnTo>
                    <a:pt x="1902218" y="1963046"/>
                  </a:lnTo>
                  <a:lnTo>
                    <a:pt x="1874866" y="2003078"/>
                  </a:lnTo>
                  <a:lnTo>
                    <a:pt x="1846300" y="2042190"/>
                  </a:lnTo>
                  <a:lnTo>
                    <a:pt x="1816550" y="2080354"/>
                  </a:lnTo>
                  <a:lnTo>
                    <a:pt x="1785643" y="2117541"/>
                  </a:lnTo>
                  <a:lnTo>
                    <a:pt x="1753167" y="2154189"/>
                  </a:lnTo>
                  <a:lnTo>
                    <a:pt x="1719546" y="2189784"/>
                  </a:lnTo>
                  <a:lnTo>
                    <a:pt x="1684815" y="2224293"/>
                  </a:lnTo>
                  <a:lnTo>
                    <a:pt x="1649011" y="2257681"/>
                  </a:lnTo>
                  <a:lnTo>
                    <a:pt x="1612168" y="2289916"/>
                  </a:lnTo>
                  <a:lnTo>
                    <a:pt x="1574324" y="2320962"/>
                  </a:lnTo>
                  <a:lnTo>
                    <a:pt x="1535513" y="2350787"/>
                  </a:lnTo>
                  <a:lnTo>
                    <a:pt x="1496633" y="2378835"/>
                  </a:lnTo>
                  <a:lnTo>
                    <a:pt x="1456858" y="2405686"/>
                  </a:lnTo>
                  <a:lnTo>
                    <a:pt x="1416215" y="2431314"/>
                  </a:lnTo>
                  <a:lnTo>
                    <a:pt x="1374730" y="2455693"/>
                  </a:lnTo>
                  <a:lnTo>
                    <a:pt x="1332429" y="2478797"/>
                  </a:lnTo>
                  <a:lnTo>
                    <a:pt x="1289339" y="2500601"/>
                  </a:lnTo>
                  <a:lnTo>
                    <a:pt x="1245485" y="2521076"/>
                  </a:lnTo>
                  <a:lnTo>
                    <a:pt x="1200894" y="2540199"/>
                  </a:lnTo>
                  <a:lnTo>
                    <a:pt x="1155591" y="2557942"/>
                  </a:lnTo>
                  <a:lnTo>
                    <a:pt x="1109604" y="2574279"/>
                  </a:lnTo>
                  <a:lnTo>
                    <a:pt x="1062959" y="2589184"/>
                  </a:lnTo>
                  <a:lnTo>
                    <a:pt x="1015682" y="2602632"/>
                  </a:lnTo>
                  <a:lnTo>
                    <a:pt x="967798" y="2614595"/>
                  </a:lnTo>
                  <a:lnTo>
                    <a:pt x="919334" y="2625048"/>
                  </a:lnTo>
                  <a:lnTo>
                    <a:pt x="870317" y="2633964"/>
                  </a:lnTo>
                  <a:lnTo>
                    <a:pt x="820773" y="2641318"/>
                  </a:lnTo>
                  <a:lnTo>
                    <a:pt x="770728" y="2647083"/>
                  </a:lnTo>
                  <a:lnTo>
                    <a:pt x="720207" y="2651234"/>
                  </a:lnTo>
                  <a:lnTo>
                    <a:pt x="669238" y="2653743"/>
                  </a:lnTo>
                  <a:lnTo>
                    <a:pt x="617847" y="2654585"/>
                  </a:lnTo>
                  <a:close/>
                </a:path>
              </a:pathLst>
            </a:custGeom>
            <a:solidFill>
              <a:srgbClr val="5DC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6596" y="6770979"/>
              <a:ext cx="2336165" cy="1747520"/>
            </a:xfrm>
            <a:custGeom>
              <a:avLst/>
              <a:gdLst/>
              <a:ahLst/>
              <a:cxnLst/>
              <a:rect l="l" t="t" r="r" b="b"/>
              <a:pathLst>
                <a:path w="2336165" h="1747520">
                  <a:moveTo>
                    <a:pt x="672211" y="296087"/>
                  </a:moveTo>
                  <a:lnTo>
                    <a:pt x="671398" y="290855"/>
                  </a:lnTo>
                  <a:lnTo>
                    <a:pt x="650417" y="15760"/>
                  </a:lnTo>
                  <a:lnTo>
                    <a:pt x="637679" y="5181"/>
                  </a:lnTo>
                  <a:lnTo>
                    <a:pt x="623595" y="0"/>
                  </a:lnTo>
                  <a:lnTo>
                    <a:pt x="609892" y="2260"/>
                  </a:lnTo>
                  <a:lnTo>
                    <a:pt x="598309" y="14071"/>
                  </a:lnTo>
                  <a:lnTo>
                    <a:pt x="587641" y="40678"/>
                  </a:lnTo>
                  <a:lnTo>
                    <a:pt x="582955" y="69748"/>
                  </a:lnTo>
                  <a:lnTo>
                    <a:pt x="582345" y="99466"/>
                  </a:lnTo>
                  <a:lnTo>
                    <a:pt x="583958" y="128041"/>
                  </a:lnTo>
                  <a:lnTo>
                    <a:pt x="588733" y="172339"/>
                  </a:lnTo>
                  <a:lnTo>
                    <a:pt x="597585" y="216077"/>
                  </a:lnTo>
                  <a:lnTo>
                    <a:pt x="610743" y="256882"/>
                  </a:lnTo>
                  <a:lnTo>
                    <a:pt x="635571" y="290614"/>
                  </a:lnTo>
                  <a:lnTo>
                    <a:pt x="659130" y="299275"/>
                  </a:lnTo>
                  <a:lnTo>
                    <a:pt x="666673" y="298602"/>
                  </a:lnTo>
                  <a:lnTo>
                    <a:pt x="672211" y="296087"/>
                  </a:lnTo>
                  <a:close/>
                </a:path>
                <a:path w="2336165" h="1747520">
                  <a:moveTo>
                    <a:pt x="1751558" y="99466"/>
                  </a:moveTo>
                  <a:lnTo>
                    <a:pt x="1746262" y="40678"/>
                  </a:lnTo>
                  <a:lnTo>
                    <a:pt x="1724012" y="2260"/>
                  </a:lnTo>
                  <a:lnTo>
                    <a:pt x="1710309" y="0"/>
                  </a:lnTo>
                  <a:lnTo>
                    <a:pt x="1696237" y="5181"/>
                  </a:lnTo>
                  <a:lnTo>
                    <a:pt x="1683499" y="15760"/>
                  </a:lnTo>
                  <a:lnTo>
                    <a:pt x="1662506" y="290855"/>
                  </a:lnTo>
                  <a:lnTo>
                    <a:pt x="1661693" y="296087"/>
                  </a:lnTo>
                  <a:lnTo>
                    <a:pt x="1667230" y="298602"/>
                  </a:lnTo>
                  <a:lnTo>
                    <a:pt x="1674774" y="299275"/>
                  </a:lnTo>
                  <a:lnTo>
                    <a:pt x="1679994" y="298932"/>
                  </a:lnTo>
                  <a:lnTo>
                    <a:pt x="1712696" y="275945"/>
                  </a:lnTo>
                  <a:lnTo>
                    <a:pt x="1730705" y="236042"/>
                  </a:lnTo>
                  <a:lnTo>
                    <a:pt x="1741385" y="194322"/>
                  </a:lnTo>
                  <a:lnTo>
                    <a:pt x="1747939" y="150215"/>
                  </a:lnTo>
                  <a:lnTo>
                    <a:pt x="1749945" y="128041"/>
                  </a:lnTo>
                  <a:lnTo>
                    <a:pt x="1751558" y="99466"/>
                  </a:lnTo>
                  <a:close/>
                </a:path>
                <a:path w="2336165" h="1747520">
                  <a:moveTo>
                    <a:pt x="2335707" y="1514246"/>
                  </a:moveTo>
                  <a:lnTo>
                    <a:pt x="2316734" y="1470609"/>
                  </a:lnTo>
                  <a:lnTo>
                    <a:pt x="2294636" y="1428635"/>
                  </a:lnTo>
                  <a:lnTo>
                    <a:pt x="2269515" y="1388491"/>
                  </a:lnTo>
                  <a:lnTo>
                    <a:pt x="2241499" y="1350340"/>
                  </a:lnTo>
                  <a:lnTo>
                    <a:pt x="2210727" y="1314335"/>
                  </a:lnTo>
                  <a:lnTo>
                    <a:pt x="2177300" y="1280655"/>
                  </a:lnTo>
                  <a:lnTo>
                    <a:pt x="2141359" y="1249464"/>
                  </a:lnTo>
                  <a:lnTo>
                    <a:pt x="2103018" y="1220914"/>
                  </a:lnTo>
                  <a:lnTo>
                    <a:pt x="2062391" y="1195184"/>
                  </a:lnTo>
                  <a:lnTo>
                    <a:pt x="2019617" y="1172438"/>
                  </a:lnTo>
                  <a:lnTo>
                    <a:pt x="1974799" y="1152829"/>
                  </a:lnTo>
                  <a:lnTo>
                    <a:pt x="1928075" y="1136523"/>
                  </a:lnTo>
                  <a:lnTo>
                    <a:pt x="1622590" y="1023759"/>
                  </a:lnTo>
                  <a:lnTo>
                    <a:pt x="1576768" y="1004265"/>
                  </a:lnTo>
                  <a:lnTo>
                    <a:pt x="1543265" y="980020"/>
                  </a:lnTo>
                  <a:lnTo>
                    <a:pt x="1505534" y="916139"/>
                  </a:lnTo>
                  <a:lnTo>
                    <a:pt x="1497457" y="875969"/>
                  </a:lnTo>
                  <a:lnTo>
                    <a:pt x="1494028" y="829919"/>
                  </a:lnTo>
                  <a:lnTo>
                    <a:pt x="1493304" y="777735"/>
                  </a:lnTo>
                  <a:lnTo>
                    <a:pt x="1493304" y="503478"/>
                  </a:lnTo>
                  <a:lnTo>
                    <a:pt x="842175" y="503478"/>
                  </a:lnTo>
                  <a:lnTo>
                    <a:pt x="842175" y="777976"/>
                  </a:lnTo>
                  <a:lnTo>
                    <a:pt x="842010" y="837539"/>
                  </a:lnTo>
                  <a:lnTo>
                    <a:pt x="839076" y="887844"/>
                  </a:lnTo>
                  <a:lnTo>
                    <a:pt x="829627" y="929805"/>
                  </a:lnTo>
                  <a:lnTo>
                    <a:pt x="809967" y="964374"/>
                  </a:lnTo>
                  <a:lnTo>
                    <a:pt x="776401" y="992492"/>
                  </a:lnTo>
                  <a:lnTo>
                    <a:pt x="725182" y="1015072"/>
                  </a:lnTo>
                  <a:lnTo>
                    <a:pt x="408000" y="1136891"/>
                  </a:lnTo>
                  <a:lnTo>
                    <a:pt x="361276" y="1153134"/>
                  </a:lnTo>
                  <a:lnTo>
                    <a:pt x="316458" y="1172692"/>
                  </a:lnTo>
                  <a:lnTo>
                    <a:pt x="273659" y="1195412"/>
                  </a:lnTo>
                  <a:lnTo>
                    <a:pt x="233019" y="1221105"/>
                  </a:lnTo>
                  <a:lnTo>
                    <a:pt x="194652" y="1249629"/>
                  </a:lnTo>
                  <a:lnTo>
                    <a:pt x="158686" y="1280807"/>
                  </a:lnTo>
                  <a:lnTo>
                    <a:pt x="125234" y="1314475"/>
                  </a:lnTo>
                  <a:lnTo>
                    <a:pt x="94411" y="1350467"/>
                  </a:lnTo>
                  <a:lnTo>
                    <a:pt x="66357" y="1388618"/>
                  </a:lnTo>
                  <a:lnTo>
                    <a:pt x="41198" y="1428762"/>
                  </a:lnTo>
                  <a:lnTo>
                    <a:pt x="19037" y="1470736"/>
                  </a:lnTo>
                  <a:lnTo>
                    <a:pt x="0" y="1514373"/>
                  </a:lnTo>
                  <a:lnTo>
                    <a:pt x="32423" y="1550962"/>
                  </a:lnTo>
                  <a:lnTo>
                    <a:pt x="65976" y="1586496"/>
                  </a:lnTo>
                  <a:lnTo>
                    <a:pt x="100634" y="1620951"/>
                  </a:lnTo>
                  <a:lnTo>
                    <a:pt x="136372" y="1654302"/>
                  </a:lnTo>
                  <a:lnTo>
                    <a:pt x="173164" y="1686521"/>
                  </a:lnTo>
                  <a:lnTo>
                    <a:pt x="210972" y="1717598"/>
                  </a:lnTo>
                  <a:lnTo>
                    <a:pt x="249770" y="1747494"/>
                  </a:lnTo>
                  <a:lnTo>
                    <a:pt x="2085581" y="1747494"/>
                  </a:lnTo>
                  <a:lnTo>
                    <a:pt x="2124430" y="1717675"/>
                  </a:lnTo>
                  <a:lnTo>
                    <a:pt x="2162289" y="1686623"/>
                  </a:lnTo>
                  <a:lnTo>
                    <a:pt x="2199132" y="1654390"/>
                  </a:lnTo>
                  <a:lnTo>
                    <a:pt x="2234920" y="1621002"/>
                  </a:lnTo>
                  <a:lnTo>
                    <a:pt x="2269642" y="1586496"/>
                  </a:lnTo>
                  <a:lnTo>
                    <a:pt x="2303246" y="1550898"/>
                  </a:lnTo>
                  <a:lnTo>
                    <a:pt x="2335707" y="1514246"/>
                  </a:lnTo>
                  <a:close/>
                </a:path>
              </a:pathLst>
            </a:custGeom>
            <a:solidFill>
              <a:srgbClr val="FAC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6724" y="7742873"/>
              <a:ext cx="2336165" cy="1079500"/>
            </a:xfrm>
            <a:custGeom>
              <a:avLst/>
              <a:gdLst/>
              <a:ahLst/>
              <a:cxnLst/>
              <a:rect l="l" t="t" r="r" b="b"/>
              <a:pathLst>
                <a:path w="2336165" h="1079500">
                  <a:moveTo>
                    <a:pt x="1167795" y="1079393"/>
                  </a:moveTo>
                  <a:lnTo>
                    <a:pt x="1116088" y="1078541"/>
                  </a:lnTo>
                  <a:lnTo>
                    <a:pt x="1064808" y="1076001"/>
                  </a:lnTo>
                  <a:lnTo>
                    <a:pt x="1013982" y="1071800"/>
                  </a:lnTo>
                  <a:lnTo>
                    <a:pt x="963638" y="1065965"/>
                  </a:lnTo>
                  <a:lnTo>
                    <a:pt x="913801" y="1058524"/>
                  </a:lnTo>
                  <a:lnTo>
                    <a:pt x="864499" y="1049502"/>
                  </a:lnTo>
                  <a:lnTo>
                    <a:pt x="815759" y="1038926"/>
                  </a:lnTo>
                  <a:lnTo>
                    <a:pt x="767607" y="1026825"/>
                  </a:lnTo>
                  <a:lnTo>
                    <a:pt x="720069" y="1013223"/>
                  </a:lnTo>
                  <a:lnTo>
                    <a:pt x="673173" y="998148"/>
                  </a:lnTo>
                  <a:lnTo>
                    <a:pt x="626945" y="981627"/>
                  </a:lnTo>
                  <a:lnTo>
                    <a:pt x="581413" y="963686"/>
                  </a:lnTo>
                  <a:lnTo>
                    <a:pt x="536602" y="944353"/>
                  </a:lnTo>
                  <a:lnTo>
                    <a:pt x="492540" y="923654"/>
                  </a:lnTo>
                  <a:lnTo>
                    <a:pt x="449252" y="901616"/>
                  </a:lnTo>
                  <a:lnTo>
                    <a:pt x="406767" y="878266"/>
                  </a:lnTo>
                  <a:lnTo>
                    <a:pt x="365110" y="853630"/>
                  </a:lnTo>
                  <a:lnTo>
                    <a:pt x="324309" y="827736"/>
                  </a:lnTo>
                  <a:lnTo>
                    <a:pt x="284390" y="800610"/>
                  </a:lnTo>
                  <a:lnTo>
                    <a:pt x="245380" y="772278"/>
                  </a:lnTo>
                  <a:lnTo>
                    <a:pt x="207305" y="742769"/>
                  </a:lnTo>
                  <a:lnTo>
                    <a:pt x="170192" y="712108"/>
                  </a:lnTo>
                  <a:lnTo>
                    <a:pt x="134069" y="680323"/>
                  </a:lnTo>
                  <a:lnTo>
                    <a:pt x="98961" y="647439"/>
                  </a:lnTo>
                  <a:lnTo>
                    <a:pt x="64896" y="613485"/>
                  </a:lnTo>
                  <a:lnTo>
                    <a:pt x="31900" y="578486"/>
                  </a:lnTo>
                  <a:lnTo>
                    <a:pt x="0" y="542470"/>
                  </a:lnTo>
                  <a:lnTo>
                    <a:pt x="19032" y="498835"/>
                  </a:lnTo>
                  <a:lnTo>
                    <a:pt x="41193" y="456862"/>
                  </a:lnTo>
                  <a:lnTo>
                    <a:pt x="66361" y="416717"/>
                  </a:lnTo>
                  <a:lnTo>
                    <a:pt x="94414" y="378567"/>
                  </a:lnTo>
                  <a:lnTo>
                    <a:pt x="125228" y="342575"/>
                  </a:lnTo>
                  <a:lnTo>
                    <a:pt x="158682" y="308908"/>
                  </a:lnTo>
                  <a:lnTo>
                    <a:pt x="194654" y="277731"/>
                  </a:lnTo>
                  <a:lnTo>
                    <a:pt x="233022" y="249209"/>
                  </a:lnTo>
                  <a:lnTo>
                    <a:pt x="273662" y="223508"/>
                  </a:lnTo>
                  <a:lnTo>
                    <a:pt x="316453" y="200793"/>
                  </a:lnTo>
                  <a:lnTo>
                    <a:pt x="361273" y="181230"/>
                  </a:lnTo>
                  <a:lnTo>
                    <a:pt x="407998" y="164984"/>
                  </a:lnTo>
                  <a:lnTo>
                    <a:pt x="725184" y="43175"/>
                  </a:lnTo>
                  <a:lnTo>
                    <a:pt x="749973" y="33868"/>
                  </a:lnTo>
                  <a:lnTo>
                    <a:pt x="770998" y="23623"/>
                  </a:lnTo>
                  <a:lnTo>
                    <a:pt x="788562" y="12359"/>
                  </a:lnTo>
                  <a:lnTo>
                    <a:pt x="802972" y="0"/>
                  </a:lnTo>
                  <a:lnTo>
                    <a:pt x="912246" y="117110"/>
                  </a:lnTo>
                  <a:lnTo>
                    <a:pt x="1031062" y="262928"/>
                  </a:lnTo>
                  <a:lnTo>
                    <a:pt x="1126496" y="387241"/>
                  </a:lnTo>
                  <a:lnTo>
                    <a:pt x="1165624" y="439837"/>
                  </a:lnTo>
                  <a:lnTo>
                    <a:pt x="1215154" y="381313"/>
                  </a:lnTo>
                  <a:lnTo>
                    <a:pt x="1330398" y="248788"/>
                  </a:lnTo>
                  <a:lnTo>
                    <a:pt x="1461335" y="106833"/>
                  </a:lnTo>
                  <a:lnTo>
                    <a:pt x="1557945" y="20019"/>
                  </a:lnTo>
                  <a:lnTo>
                    <a:pt x="1571353" y="28997"/>
                  </a:lnTo>
                  <a:lnTo>
                    <a:pt x="1586513" y="37296"/>
                  </a:lnTo>
                  <a:lnTo>
                    <a:pt x="1603550" y="44916"/>
                  </a:lnTo>
                  <a:lnTo>
                    <a:pt x="1928075" y="164622"/>
                  </a:lnTo>
                  <a:lnTo>
                    <a:pt x="1974770" y="180924"/>
                  </a:lnTo>
                  <a:lnTo>
                    <a:pt x="2019559" y="200533"/>
                  </a:lnTo>
                  <a:lnTo>
                    <a:pt x="2062319" y="223286"/>
                  </a:lnTo>
                  <a:lnTo>
                    <a:pt x="2102926" y="249017"/>
                  </a:lnTo>
                  <a:lnTo>
                    <a:pt x="2141259" y="277562"/>
                  </a:lnTo>
                  <a:lnTo>
                    <a:pt x="2177195" y="308757"/>
                  </a:lnTo>
                  <a:lnTo>
                    <a:pt x="2210610" y="342437"/>
                  </a:lnTo>
                  <a:lnTo>
                    <a:pt x="2241383" y="378437"/>
                  </a:lnTo>
                  <a:lnTo>
                    <a:pt x="2269390" y="416593"/>
                  </a:lnTo>
                  <a:lnTo>
                    <a:pt x="2294509" y="456740"/>
                  </a:lnTo>
                  <a:lnTo>
                    <a:pt x="2316617" y="498714"/>
                  </a:lnTo>
                  <a:lnTo>
                    <a:pt x="2335591" y="542350"/>
                  </a:lnTo>
                  <a:lnTo>
                    <a:pt x="2303691" y="578379"/>
                  </a:lnTo>
                  <a:lnTo>
                    <a:pt x="2270695" y="613389"/>
                  </a:lnTo>
                  <a:lnTo>
                    <a:pt x="2236630" y="647355"/>
                  </a:lnTo>
                  <a:lnTo>
                    <a:pt x="2201522" y="680248"/>
                  </a:lnTo>
                  <a:lnTo>
                    <a:pt x="2165398" y="712043"/>
                  </a:lnTo>
                  <a:lnTo>
                    <a:pt x="2128286" y="742712"/>
                  </a:lnTo>
                  <a:lnTo>
                    <a:pt x="2090211" y="772229"/>
                  </a:lnTo>
                  <a:lnTo>
                    <a:pt x="2051201" y="800568"/>
                  </a:lnTo>
                  <a:lnTo>
                    <a:pt x="2011282" y="827700"/>
                  </a:lnTo>
                  <a:lnTo>
                    <a:pt x="1970480" y="853600"/>
                  </a:lnTo>
                  <a:lnTo>
                    <a:pt x="1928824" y="878241"/>
                  </a:lnTo>
                  <a:lnTo>
                    <a:pt x="1886338" y="901595"/>
                  </a:lnTo>
                  <a:lnTo>
                    <a:pt x="1843051" y="923637"/>
                  </a:lnTo>
                  <a:lnTo>
                    <a:pt x="1798989" y="944340"/>
                  </a:lnTo>
                  <a:lnTo>
                    <a:pt x="1754178" y="963676"/>
                  </a:lnTo>
                  <a:lnTo>
                    <a:pt x="1708645" y="981619"/>
                  </a:lnTo>
                  <a:lnTo>
                    <a:pt x="1662418" y="998142"/>
                  </a:lnTo>
                  <a:lnTo>
                    <a:pt x="1615522" y="1013218"/>
                  </a:lnTo>
                  <a:lnTo>
                    <a:pt x="1567984" y="1026821"/>
                  </a:lnTo>
                  <a:lnTo>
                    <a:pt x="1519832" y="1038924"/>
                  </a:lnTo>
                  <a:lnTo>
                    <a:pt x="1471092" y="1049500"/>
                  </a:lnTo>
                  <a:lnTo>
                    <a:pt x="1421790" y="1058523"/>
                  </a:lnTo>
                  <a:lnTo>
                    <a:pt x="1371953" y="1065965"/>
                  </a:lnTo>
                  <a:lnTo>
                    <a:pt x="1321609" y="1071800"/>
                  </a:lnTo>
                  <a:lnTo>
                    <a:pt x="1270783" y="1076001"/>
                  </a:lnTo>
                  <a:lnTo>
                    <a:pt x="1219503" y="1078541"/>
                  </a:lnTo>
                  <a:lnTo>
                    <a:pt x="1167795" y="1079393"/>
                  </a:lnTo>
                  <a:close/>
                </a:path>
              </a:pathLst>
            </a:custGeom>
            <a:solidFill>
              <a:srgbClr val="FAB5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7255" y="6099059"/>
              <a:ext cx="1035685" cy="1515745"/>
            </a:xfrm>
            <a:custGeom>
              <a:avLst/>
              <a:gdLst/>
              <a:ahLst/>
              <a:cxnLst/>
              <a:rect l="l" t="t" r="r" b="b"/>
              <a:pathLst>
                <a:path w="1035684" h="1515745">
                  <a:moveTo>
                    <a:pt x="517264" y="1515614"/>
                  </a:moveTo>
                  <a:lnTo>
                    <a:pt x="474444" y="1510941"/>
                  </a:lnTo>
                  <a:lnTo>
                    <a:pt x="415880" y="1495842"/>
                  </a:lnTo>
                  <a:lnTo>
                    <a:pt x="346939" y="1468691"/>
                  </a:lnTo>
                  <a:lnTo>
                    <a:pt x="310255" y="1450089"/>
                  </a:lnTo>
                  <a:lnTo>
                    <a:pt x="272991" y="1427866"/>
                  </a:lnTo>
                  <a:lnTo>
                    <a:pt x="235816" y="1401818"/>
                  </a:lnTo>
                  <a:lnTo>
                    <a:pt x="199403" y="1371742"/>
                  </a:lnTo>
                  <a:lnTo>
                    <a:pt x="164422" y="1337436"/>
                  </a:lnTo>
                  <a:lnTo>
                    <a:pt x="131544" y="1298697"/>
                  </a:lnTo>
                  <a:lnTo>
                    <a:pt x="101441" y="1255321"/>
                  </a:lnTo>
                  <a:lnTo>
                    <a:pt x="74783" y="1207105"/>
                  </a:lnTo>
                  <a:lnTo>
                    <a:pt x="52241" y="1153848"/>
                  </a:lnTo>
                  <a:lnTo>
                    <a:pt x="34486" y="1095345"/>
                  </a:lnTo>
                  <a:lnTo>
                    <a:pt x="22190" y="1031394"/>
                  </a:lnTo>
                  <a:lnTo>
                    <a:pt x="16330" y="986158"/>
                  </a:lnTo>
                  <a:lnTo>
                    <a:pt x="11464" y="941181"/>
                  </a:lnTo>
                  <a:lnTo>
                    <a:pt x="7537" y="895659"/>
                  </a:lnTo>
                  <a:lnTo>
                    <a:pt x="4492" y="848786"/>
                  </a:lnTo>
                  <a:lnTo>
                    <a:pt x="2272" y="799760"/>
                  </a:lnTo>
                  <a:lnTo>
                    <a:pt x="821" y="747776"/>
                  </a:lnTo>
                  <a:lnTo>
                    <a:pt x="82" y="692029"/>
                  </a:lnTo>
                  <a:lnTo>
                    <a:pt x="0" y="631716"/>
                  </a:lnTo>
                  <a:lnTo>
                    <a:pt x="1857" y="577373"/>
                  </a:lnTo>
                  <a:lnTo>
                    <a:pt x="6951" y="524702"/>
                  </a:lnTo>
                  <a:lnTo>
                    <a:pt x="15165" y="473825"/>
                  </a:lnTo>
                  <a:lnTo>
                    <a:pt x="26379" y="424861"/>
                  </a:lnTo>
                  <a:lnTo>
                    <a:pt x="40475" y="377931"/>
                  </a:lnTo>
                  <a:lnTo>
                    <a:pt x="57335" y="333155"/>
                  </a:lnTo>
                  <a:lnTo>
                    <a:pt x="76840" y="290655"/>
                  </a:lnTo>
                  <a:lnTo>
                    <a:pt x="98872" y="250550"/>
                  </a:lnTo>
                  <a:lnTo>
                    <a:pt x="123313" y="212961"/>
                  </a:lnTo>
                  <a:lnTo>
                    <a:pt x="150044" y="178009"/>
                  </a:lnTo>
                  <a:lnTo>
                    <a:pt x="178947" y="145814"/>
                  </a:lnTo>
                  <a:lnTo>
                    <a:pt x="209903" y="116496"/>
                  </a:lnTo>
                  <a:lnTo>
                    <a:pt x="242794" y="90176"/>
                  </a:lnTo>
                  <a:lnTo>
                    <a:pt x="277502" y="66975"/>
                  </a:lnTo>
                  <a:lnTo>
                    <a:pt x="313908" y="47012"/>
                  </a:lnTo>
                  <a:lnTo>
                    <a:pt x="351893" y="30409"/>
                  </a:lnTo>
                  <a:lnTo>
                    <a:pt x="391340" y="17285"/>
                  </a:lnTo>
                  <a:lnTo>
                    <a:pt x="432130" y="7762"/>
                  </a:lnTo>
                  <a:lnTo>
                    <a:pt x="474144" y="1960"/>
                  </a:lnTo>
                  <a:lnTo>
                    <a:pt x="517385" y="0"/>
                  </a:lnTo>
                  <a:lnTo>
                    <a:pt x="561349" y="1960"/>
                  </a:lnTo>
                  <a:lnTo>
                    <a:pt x="603364" y="7762"/>
                  </a:lnTo>
                  <a:lnTo>
                    <a:pt x="644154" y="17285"/>
                  </a:lnTo>
                  <a:lnTo>
                    <a:pt x="683600" y="30409"/>
                  </a:lnTo>
                  <a:lnTo>
                    <a:pt x="721586" y="47012"/>
                  </a:lnTo>
                  <a:lnTo>
                    <a:pt x="757992" y="66975"/>
                  </a:lnTo>
                  <a:lnTo>
                    <a:pt x="792699" y="90176"/>
                  </a:lnTo>
                  <a:lnTo>
                    <a:pt x="825590" y="116496"/>
                  </a:lnTo>
                  <a:lnTo>
                    <a:pt x="856546" y="145814"/>
                  </a:lnTo>
                  <a:lnTo>
                    <a:pt x="885449" y="178009"/>
                  </a:lnTo>
                  <a:lnTo>
                    <a:pt x="912180" y="212961"/>
                  </a:lnTo>
                  <a:lnTo>
                    <a:pt x="936621" y="250550"/>
                  </a:lnTo>
                  <a:lnTo>
                    <a:pt x="958653" y="290655"/>
                  </a:lnTo>
                  <a:lnTo>
                    <a:pt x="978159" y="333155"/>
                  </a:lnTo>
                  <a:lnTo>
                    <a:pt x="995019" y="377931"/>
                  </a:lnTo>
                  <a:lnTo>
                    <a:pt x="1009115" y="424861"/>
                  </a:lnTo>
                  <a:lnTo>
                    <a:pt x="1020329" y="473825"/>
                  </a:lnTo>
                  <a:lnTo>
                    <a:pt x="1028542" y="524702"/>
                  </a:lnTo>
                  <a:lnTo>
                    <a:pt x="1033637" y="577373"/>
                  </a:lnTo>
                  <a:lnTo>
                    <a:pt x="1035494" y="631716"/>
                  </a:lnTo>
                  <a:lnTo>
                    <a:pt x="1035411" y="692029"/>
                  </a:lnTo>
                  <a:lnTo>
                    <a:pt x="1034674" y="747776"/>
                  </a:lnTo>
                  <a:lnTo>
                    <a:pt x="1033228" y="799760"/>
                  </a:lnTo>
                  <a:lnTo>
                    <a:pt x="1031017" y="848786"/>
                  </a:lnTo>
                  <a:lnTo>
                    <a:pt x="1027986" y="895658"/>
                  </a:lnTo>
                  <a:lnTo>
                    <a:pt x="1024080" y="941181"/>
                  </a:lnTo>
                  <a:lnTo>
                    <a:pt x="1019245" y="986158"/>
                  </a:lnTo>
                  <a:lnTo>
                    <a:pt x="1013424" y="1031394"/>
                  </a:lnTo>
                  <a:lnTo>
                    <a:pt x="1001324" y="1095345"/>
                  </a:lnTo>
                  <a:lnTo>
                    <a:pt x="984110" y="1153848"/>
                  </a:lnTo>
                  <a:lnTo>
                    <a:pt x="962375" y="1207105"/>
                  </a:lnTo>
                  <a:lnTo>
                    <a:pt x="936717" y="1255321"/>
                  </a:lnTo>
                  <a:lnTo>
                    <a:pt x="907732" y="1298697"/>
                  </a:lnTo>
                  <a:lnTo>
                    <a:pt x="876014" y="1337436"/>
                  </a:lnTo>
                  <a:lnTo>
                    <a:pt x="842161" y="1371742"/>
                  </a:lnTo>
                  <a:lnTo>
                    <a:pt x="806769" y="1401818"/>
                  </a:lnTo>
                  <a:lnTo>
                    <a:pt x="770432" y="1427866"/>
                  </a:lnTo>
                  <a:lnTo>
                    <a:pt x="733747" y="1450089"/>
                  </a:lnTo>
                  <a:lnTo>
                    <a:pt x="697310" y="1468691"/>
                  </a:lnTo>
                  <a:lnTo>
                    <a:pt x="661716" y="1483874"/>
                  </a:lnTo>
                  <a:lnTo>
                    <a:pt x="595445" y="1504796"/>
                  </a:lnTo>
                  <a:lnTo>
                    <a:pt x="539700" y="1514479"/>
                  </a:lnTo>
                  <a:lnTo>
                    <a:pt x="517264" y="1515614"/>
                  </a:lnTo>
                  <a:close/>
                </a:path>
              </a:pathLst>
            </a:custGeom>
            <a:solidFill>
              <a:srgbClr val="FACB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67128" y="6064198"/>
              <a:ext cx="1178560" cy="1550670"/>
            </a:xfrm>
            <a:custGeom>
              <a:avLst/>
              <a:gdLst/>
              <a:ahLst/>
              <a:cxnLst/>
              <a:rect l="l" t="t" r="r" b="b"/>
              <a:pathLst>
                <a:path w="1178559" h="1550670">
                  <a:moveTo>
                    <a:pt x="1178293" y="103492"/>
                  </a:moveTo>
                  <a:lnTo>
                    <a:pt x="1136637" y="127622"/>
                  </a:lnTo>
                  <a:lnTo>
                    <a:pt x="1090244" y="140144"/>
                  </a:lnTo>
                  <a:lnTo>
                    <a:pt x="1041222" y="142570"/>
                  </a:lnTo>
                  <a:lnTo>
                    <a:pt x="991666" y="136474"/>
                  </a:lnTo>
                  <a:lnTo>
                    <a:pt x="943711" y="123393"/>
                  </a:lnTo>
                  <a:lnTo>
                    <a:pt x="898080" y="105321"/>
                  </a:lnTo>
                  <a:lnTo>
                    <a:pt x="853592" y="84442"/>
                  </a:lnTo>
                  <a:lnTo>
                    <a:pt x="809510" y="62534"/>
                  </a:lnTo>
                  <a:lnTo>
                    <a:pt x="765098" y="41389"/>
                  </a:lnTo>
                  <a:lnTo>
                    <a:pt x="719632" y="22809"/>
                  </a:lnTo>
                  <a:lnTo>
                    <a:pt x="678637" y="10934"/>
                  </a:lnTo>
                  <a:lnTo>
                    <a:pt x="633691" y="3327"/>
                  </a:lnTo>
                  <a:lnTo>
                    <a:pt x="585647" y="0"/>
                  </a:lnTo>
                  <a:lnTo>
                    <a:pt x="535330" y="927"/>
                  </a:lnTo>
                  <a:lnTo>
                    <a:pt x="483577" y="6121"/>
                  </a:lnTo>
                  <a:lnTo>
                    <a:pt x="431241" y="15570"/>
                  </a:lnTo>
                  <a:lnTo>
                    <a:pt x="379158" y="29260"/>
                  </a:lnTo>
                  <a:lnTo>
                    <a:pt x="328155" y="47218"/>
                  </a:lnTo>
                  <a:lnTo>
                    <a:pt x="279082" y="69405"/>
                  </a:lnTo>
                  <a:lnTo>
                    <a:pt x="232778" y="95846"/>
                  </a:lnTo>
                  <a:lnTo>
                    <a:pt x="190068" y="126530"/>
                  </a:lnTo>
                  <a:lnTo>
                    <a:pt x="147612" y="164134"/>
                  </a:lnTo>
                  <a:lnTo>
                    <a:pt x="112026" y="202577"/>
                  </a:lnTo>
                  <a:lnTo>
                    <a:pt x="82689" y="242023"/>
                  </a:lnTo>
                  <a:lnTo>
                    <a:pt x="59029" y="282625"/>
                  </a:lnTo>
                  <a:lnTo>
                    <a:pt x="40398" y="324510"/>
                  </a:lnTo>
                  <a:lnTo>
                    <a:pt x="26200" y="367830"/>
                  </a:lnTo>
                  <a:lnTo>
                    <a:pt x="15836" y="412762"/>
                  </a:lnTo>
                  <a:lnTo>
                    <a:pt x="8674" y="459435"/>
                  </a:lnTo>
                  <a:lnTo>
                    <a:pt x="4127" y="508000"/>
                  </a:lnTo>
                  <a:lnTo>
                    <a:pt x="1562" y="558609"/>
                  </a:lnTo>
                  <a:lnTo>
                    <a:pt x="393" y="611428"/>
                  </a:lnTo>
                  <a:lnTo>
                    <a:pt x="0" y="666584"/>
                  </a:lnTo>
                  <a:lnTo>
                    <a:pt x="114" y="715010"/>
                  </a:lnTo>
                  <a:lnTo>
                    <a:pt x="393" y="735266"/>
                  </a:lnTo>
                  <a:lnTo>
                    <a:pt x="127" y="733640"/>
                  </a:lnTo>
                  <a:lnTo>
                    <a:pt x="914" y="787958"/>
                  </a:lnTo>
                  <a:lnTo>
                    <a:pt x="2400" y="838758"/>
                  </a:lnTo>
                  <a:lnTo>
                    <a:pt x="4635" y="886777"/>
                  </a:lnTo>
                  <a:lnTo>
                    <a:pt x="5969" y="907173"/>
                  </a:lnTo>
                  <a:lnTo>
                    <a:pt x="6032" y="908253"/>
                  </a:lnTo>
                  <a:lnTo>
                    <a:pt x="8801" y="956627"/>
                  </a:lnTo>
                  <a:lnTo>
                    <a:pt x="9448" y="953173"/>
                  </a:lnTo>
                  <a:lnTo>
                    <a:pt x="11569" y="977493"/>
                  </a:lnTo>
                  <a:lnTo>
                    <a:pt x="16395" y="1021702"/>
                  </a:lnTo>
                  <a:lnTo>
                    <a:pt x="22186" y="1066139"/>
                  </a:lnTo>
                  <a:lnTo>
                    <a:pt x="34493" y="1130096"/>
                  </a:lnTo>
                  <a:lnTo>
                    <a:pt x="52247" y="1188593"/>
                  </a:lnTo>
                  <a:lnTo>
                    <a:pt x="74777" y="1241856"/>
                  </a:lnTo>
                  <a:lnTo>
                    <a:pt x="101447" y="1290066"/>
                  </a:lnTo>
                  <a:lnTo>
                    <a:pt x="131546" y="1333436"/>
                  </a:lnTo>
                  <a:lnTo>
                    <a:pt x="164426" y="1372184"/>
                  </a:lnTo>
                  <a:lnTo>
                    <a:pt x="199402" y="1406486"/>
                  </a:lnTo>
                  <a:lnTo>
                    <a:pt x="235813" y="1436560"/>
                  </a:lnTo>
                  <a:lnTo>
                    <a:pt x="272986" y="1462608"/>
                  </a:lnTo>
                  <a:lnTo>
                    <a:pt x="310261" y="1484833"/>
                  </a:lnTo>
                  <a:lnTo>
                    <a:pt x="346938" y="1503438"/>
                  </a:lnTo>
                  <a:lnTo>
                    <a:pt x="382371" y="1518615"/>
                  </a:lnTo>
                  <a:lnTo>
                    <a:pt x="446798" y="1539544"/>
                  </a:lnTo>
                  <a:lnTo>
                    <a:pt x="498157" y="1549222"/>
                  </a:lnTo>
                  <a:lnTo>
                    <a:pt x="517271" y="1550365"/>
                  </a:lnTo>
                  <a:lnTo>
                    <a:pt x="539699" y="1549222"/>
                  </a:lnTo>
                  <a:lnTo>
                    <a:pt x="595452" y="1539544"/>
                  </a:lnTo>
                  <a:lnTo>
                    <a:pt x="661720" y="1518615"/>
                  </a:lnTo>
                  <a:lnTo>
                    <a:pt x="697306" y="1503438"/>
                  </a:lnTo>
                  <a:lnTo>
                    <a:pt x="733742" y="1484833"/>
                  </a:lnTo>
                  <a:lnTo>
                    <a:pt x="770432" y="1462608"/>
                  </a:lnTo>
                  <a:lnTo>
                    <a:pt x="806767" y="1436560"/>
                  </a:lnTo>
                  <a:lnTo>
                    <a:pt x="842162" y="1406486"/>
                  </a:lnTo>
                  <a:lnTo>
                    <a:pt x="876020" y="1372184"/>
                  </a:lnTo>
                  <a:lnTo>
                    <a:pt x="907732" y="1333436"/>
                  </a:lnTo>
                  <a:lnTo>
                    <a:pt x="936713" y="1290066"/>
                  </a:lnTo>
                  <a:lnTo>
                    <a:pt x="962380" y="1241856"/>
                  </a:lnTo>
                  <a:lnTo>
                    <a:pt x="984110" y="1188593"/>
                  </a:lnTo>
                  <a:lnTo>
                    <a:pt x="1001331" y="1130096"/>
                  </a:lnTo>
                  <a:lnTo>
                    <a:pt x="1013421" y="1066139"/>
                  </a:lnTo>
                  <a:lnTo>
                    <a:pt x="1018857" y="1024318"/>
                  </a:lnTo>
                  <a:lnTo>
                    <a:pt x="1023454" y="982726"/>
                  </a:lnTo>
                  <a:lnTo>
                    <a:pt x="1027252" y="940752"/>
                  </a:lnTo>
                  <a:lnTo>
                    <a:pt x="1030312" y="897775"/>
                  </a:lnTo>
                  <a:lnTo>
                    <a:pt x="1012621" y="946010"/>
                  </a:lnTo>
                  <a:lnTo>
                    <a:pt x="989330" y="995705"/>
                  </a:lnTo>
                  <a:lnTo>
                    <a:pt x="960564" y="1043597"/>
                  </a:lnTo>
                  <a:lnTo>
                    <a:pt x="926465" y="1086396"/>
                  </a:lnTo>
                  <a:lnTo>
                    <a:pt x="891146" y="1118031"/>
                  </a:lnTo>
                  <a:lnTo>
                    <a:pt x="851674" y="1140371"/>
                  </a:lnTo>
                  <a:lnTo>
                    <a:pt x="808151" y="1150962"/>
                  </a:lnTo>
                  <a:lnTo>
                    <a:pt x="760691" y="1147343"/>
                  </a:lnTo>
                  <a:lnTo>
                    <a:pt x="709383" y="1127048"/>
                  </a:lnTo>
                  <a:lnTo>
                    <a:pt x="690537" y="1115314"/>
                  </a:lnTo>
                  <a:lnTo>
                    <a:pt x="654304" y="1089507"/>
                  </a:lnTo>
                  <a:lnTo>
                    <a:pt x="635457" y="1077722"/>
                  </a:lnTo>
                  <a:lnTo>
                    <a:pt x="590550" y="1059903"/>
                  </a:lnTo>
                  <a:lnTo>
                    <a:pt x="542772" y="1053388"/>
                  </a:lnTo>
                  <a:lnTo>
                    <a:pt x="493966" y="1056881"/>
                  </a:lnTo>
                  <a:lnTo>
                    <a:pt x="446011" y="1069111"/>
                  </a:lnTo>
                  <a:lnTo>
                    <a:pt x="400761" y="1088809"/>
                  </a:lnTo>
                  <a:lnTo>
                    <a:pt x="358571" y="1113104"/>
                  </a:lnTo>
                  <a:lnTo>
                    <a:pt x="314693" y="1136688"/>
                  </a:lnTo>
                  <a:lnTo>
                    <a:pt x="268630" y="1151864"/>
                  </a:lnTo>
                  <a:lnTo>
                    <a:pt x="219862" y="1150924"/>
                  </a:lnTo>
                  <a:lnTo>
                    <a:pt x="178943" y="1134033"/>
                  </a:lnTo>
                  <a:lnTo>
                    <a:pt x="144132" y="1106106"/>
                  </a:lnTo>
                  <a:lnTo>
                    <a:pt x="115506" y="1071092"/>
                  </a:lnTo>
                  <a:lnTo>
                    <a:pt x="93103" y="1032979"/>
                  </a:lnTo>
                  <a:lnTo>
                    <a:pt x="70421" y="984440"/>
                  </a:lnTo>
                  <a:lnTo>
                    <a:pt x="50698" y="935342"/>
                  </a:lnTo>
                  <a:lnTo>
                    <a:pt x="33858" y="885698"/>
                  </a:lnTo>
                  <a:lnTo>
                    <a:pt x="28727" y="867346"/>
                  </a:lnTo>
                  <a:lnTo>
                    <a:pt x="45707" y="825855"/>
                  </a:lnTo>
                  <a:lnTo>
                    <a:pt x="70675" y="789000"/>
                  </a:lnTo>
                  <a:lnTo>
                    <a:pt x="74536" y="784656"/>
                  </a:lnTo>
                  <a:lnTo>
                    <a:pt x="94881" y="765848"/>
                  </a:lnTo>
                  <a:lnTo>
                    <a:pt x="116611" y="748487"/>
                  </a:lnTo>
                  <a:lnTo>
                    <a:pt x="137668" y="730605"/>
                  </a:lnTo>
                  <a:lnTo>
                    <a:pt x="156057" y="710247"/>
                  </a:lnTo>
                  <a:lnTo>
                    <a:pt x="176555" y="668883"/>
                  </a:lnTo>
                  <a:lnTo>
                    <a:pt x="186220" y="622871"/>
                  </a:lnTo>
                  <a:lnTo>
                    <a:pt x="191579" y="574840"/>
                  </a:lnTo>
                  <a:lnTo>
                    <a:pt x="199136" y="527456"/>
                  </a:lnTo>
                  <a:lnTo>
                    <a:pt x="215392" y="483387"/>
                  </a:lnTo>
                  <a:lnTo>
                    <a:pt x="241935" y="454317"/>
                  </a:lnTo>
                  <a:lnTo>
                    <a:pt x="279285" y="448144"/>
                  </a:lnTo>
                  <a:lnTo>
                    <a:pt x="298983" y="451675"/>
                  </a:lnTo>
                  <a:lnTo>
                    <a:pt x="367703" y="470128"/>
                  </a:lnTo>
                  <a:lnTo>
                    <a:pt x="417690" y="480999"/>
                  </a:lnTo>
                  <a:lnTo>
                    <a:pt x="468134" y="489572"/>
                  </a:lnTo>
                  <a:lnTo>
                    <a:pt x="518922" y="495820"/>
                  </a:lnTo>
                  <a:lnTo>
                    <a:pt x="569950" y="499757"/>
                  </a:lnTo>
                  <a:lnTo>
                    <a:pt x="621106" y="501357"/>
                  </a:lnTo>
                  <a:lnTo>
                    <a:pt x="672287" y="500608"/>
                  </a:lnTo>
                  <a:lnTo>
                    <a:pt x="723379" y="497497"/>
                  </a:lnTo>
                  <a:lnTo>
                    <a:pt x="773417" y="489851"/>
                  </a:lnTo>
                  <a:lnTo>
                    <a:pt x="821969" y="475957"/>
                  </a:lnTo>
                  <a:lnTo>
                    <a:pt x="860082" y="460260"/>
                  </a:lnTo>
                  <a:lnTo>
                    <a:pt x="860539" y="471830"/>
                  </a:lnTo>
                  <a:lnTo>
                    <a:pt x="864920" y="521677"/>
                  </a:lnTo>
                  <a:lnTo>
                    <a:pt x="873074" y="570623"/>
                  </a:lnTo>
                  <a:lnTo>
                    <a:pt x="886307" y="617829"/>
                  </a:lnTo>
                  <a:lnTo>
                    <a:pt x="905916" y="662520"/>
                  </a:lnTo>
                  <a:lnTo>
                    <a:pt x="933221" y="703846"/>
                  </a:lnTo>
                  <a:lnTo>
                    <a:pt x="988771" y="767753"/>
                  </a:lnTo>
                  <a:lnTo>
                    <a:pt x="1011796" y="801992"/>
                  </a:lnTo>
                  <a:lnTo>
                    <a:pt x="1027049" y="842784"/>
                  </a:lnTo>
                  <a:lnTo>
                    <a:pt x="1028522" y="851496"/>
                  </a:lnTo>
                  <a:lnTo>
                    <a:pt x="1029233" y="860729"/>
                  </a:lnTo>
                  <a:lnTo>
                    <a:pt x="1029347" y="870356"/>
                  </a:lnTo>
                  <a:lnTo>
                    <a:pt x="1028979" y="880287"/>
                  </a:lnTo>
                  <a:lnTo>
                    <a:pt x="1031519" y="876554"/>
                  </a:lnTo>
                  <a:lnTo>
                    <a:pt x="1033576" y="829056"/>
                  </a:lnTo>
                  <a:lnTo>
                    <a:pt x="1034923" y="778713"/>
                  </a:lnTo>
                  <a:lnTo>
                    <a:pt x="1035583" y="724801"/>
                  </a:lnTo>
                  <a:lnTo>
                    <a:pt x="1035621" y="666584"/>
                  </a:lnTo>
                  <a:lnTo>
                    <a:pt x="1033767" y="612546"/>
                  </a:lnTo>
                  <a:lnTo>
                    <a:pt x="1028725" y="560158"/>
                  </a:lnTo>
                  <a:lnTo>
                    <a:pt x="1020584" y="509562"/>
                  </a:lnTo>
                  <a:lnTo>
                    <a:pt x="1009484" y="460844"/>
                  </a:lnTo>
                  <a:lnTo>
                    <a:pt x="995527" y="414147"/>
                  </a:lnTo>
                  <a:lnTo>
                    <a:pt x="984478" y="384657"/>
                  </a:lnTo>
                  <a:lnTo>
                    <a:pt x="998677" y="374053"/>
                  </a:lnTo>
                  <a:lnTo>
                    <a:pt x="1037831" y="341020"/>
                  </a:lnTo>
                  <a:lnTo>
                    <a:pt x="1074686" y="306578"/>
                  </a:lnTo>
                  <a:lnTo>
                    <a:pt x="1107897" y="271868"/>
                  </a:lnTo>
                  <a:lnTo>
                    <a:pt x="1137920" y="233908"/>
                  </a:lnTo>
                  <a:lnTo>
                    <a:pt x="1161694" y="193001"/>
                  </a:lnTo>
                  <a:lnTo>
                    <a:pt x="1176159" y="149428"/>
                  </a:lnTo>
                  <a:lnTo>
                    <a:pt x="1178293" y="103492"/>
                  </a:lnTo>
                  <a:close/>
                </a:path>
              </a:pathLst>
            </a:custGeom>
            <a:solidFill>
              <a:srgbClr val="9E5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27939" y="5745419"/>
            <a:ext cx="2867249" cy="28672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92780" y="4183328"/>
            <a:ext cx="521081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165" dirty="0">
                <a:latin typeface="Tahoma"/>
                <a:cs typeface="Tahoma"/>
              </a:rPr>
              <a:t>Bavani</a:t>
            </a:r>
            <a:r>
              <a:rPr sz="5600" spc="70" dirty="0">
                <a:latin typeface="Tahoma"/>
                <a:cs typeface="Tahoma"/>
              </a:rPr>
              <a:t> </a:t>
            </a:r>
            <a:r>
              <a:rPr sz="5600" spc="65" dirty="0">
                <a:latin typeface="Tahoma"/>
                <a:cs typeface="Tahoma"/>
              </a:rPr>
              <a:t>Kumar</a:t>
            </a:r>
            <a:r>
              <a:rPr sz="5600" spc="70" dirty="0">
                <a:latin typeface="Tahoma"/>
                <a:cs typeface="Tahoma"/>
              </a:rPr>
              <a:t> </a:t>
            </a:r>
            <a:r>
              <a:rPr sz="5600" spc="-70" dirty="0">
                <a:latin typeface="Tahoma"/>
                <a:cs typeface="Tahoma"/>
              </a:rPr>
              <a:t>A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826" y="8727075"/>
            <a:ext cx="5028565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210" dirty="0">
                <a:latin typeface="Tahoma"/>
                <a:cs typeface="Tahoma"/>
              </a:rPr>
              <a:t>Gengatharan</a:t>
            </a:r>
            <a:r>
              <a:rPr sz="5600" spc="55" dirty="0">
                <a:latin typeface="Tahoma"/>
                <a:cs typeface="Tahoma"/>
              </a:rPr>
              <a:t> </a:t>
            </a:r>
            <a:r>
              <a:rPr sz="5600" spc="160" dirty="0">
                <a:latin typeface="Tahoma"/>
                <a:cs typeface="Tahoma"/>
              </a:rPr>
              <a:t>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05725" y="8727075"/>
            <a:ext cx="4968875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110" dirty="0">
                <a:latin typeface="Tahoma"/>
                <a:cs typeface="Tahoma"/>
              </a:rPr>
              <a:t>Dhilip</a:t>
            </a:r>
            <a:r>
              <a:rPr sz="5600" spc="70" dirty="0">
                <a:latin typeface="Tahoma"/>
                <a:cs typeface="Tahoma"/>
              </a:rPr>
              <a:t> </a:t>
            </a:r>
            <a:r>
              <a:rPr sz="5600" spc="165" dirty="0">
                <a:latin typeface="Tahoma"/>
                <a:cs typeface="Tahoma"/>
              </a:rPr>
              <a:t>kumar</a:t>
            </a:r>
            <a:r>
              <a:rPr sz="5600" spc="70" dirty="0">
                <a:latin typeface="Tahoma"/>
                <a:cs typeface="Tahoma"/>
              </a:rPr>
              <a:t> </a:t>
            </a:r>
            <a:r>
              <a:rPr sz="5600" spc="-85" dirty="0">
                <a:latin typeface="Tahoma"/>
                <a:cs typeface="Tahoma"/>
              </a:rPr>
              <a:t>M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37650" y="4014959"/>
            <a:ext cx="300482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180" dirty="0">
                <a:latin typeface="Tahoma"/>
                <a:cs typeface="Tahoma"/>
              </a:rPr>
              <a:t>Lokesh</a:t>
            </a:r>
            <a:r>
              <a:rPr sz="5600" spc="45" dirty="0">
                <a:latin typeface="Tahoma"/>
                <a:cs typeface="Tahoma"/>
              </a:rPr>
              <a:t> </a:t>
            </a:r>
            <a:r>
              <a:rPr sz="5600" spc="-15" dirty="0">
                <a:latin typeface="Tahoma"/>
                <a:cs typeface="Tahoma"/>
              </a:rPr>
              <a:t>K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95656" y="8727075"/>
            <a:ext cx="389636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200" dirty="0">
                <a:latin typeface="Tahoma"/>
                <a:cs typeface="Tahoma"/>
              </a:rPr>
              <a:t>Naveen</a:t>
            </a:r>
            <a:r>
              <a:rPr sz="5600" spc="75" dirty="0">
                <a:latin typeface="Tahoma"/>
                <a:cs typeface="Tahoma"/>
              </a:rPr>
              <a:t> </a:t>
            </a:r>
            <a:r>
              <a:rPr sz="5600" spc="-5" dirty="0">
                <a:latin typeface="Tahoma"/>
                <a:cs typeface="Tahoma"/>
              </a:rPr>
              <a:t>N</a:t>
            </a:r>
            <a:r>
              <a:rPr sz="5600" spc="80" dirty="0">
                <a:latin typeface="Tahoma"/>
                <a:cs typeface="Tahoma"/>
              </a:rPr>
              <a:t> </a:t>
            </a:r>
            <a:r>
              <a:rPr sz="5600" spc="-70" dirty="0">
                <a:latin typeface="Tahoma"/>
                <a:cs typeface="Tahoma"/>
              </a:rPr>
              <a:t>A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467722" y="68528"/>
            <a:ext cx="5033645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00" spc="50" dirty="0"/>
              <a:t>Team </a:t>
            </a:r>
            <a:r>
              <a:rPr sz="5600" spc="130" dirty="0"/>
              <a:t>Members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793970" cy="10287000"/>
          </a:xfrm>
          <a:custGeom>
            <a:avLst/>
            <a:gdLst/>
            <a:ahLst/>
            <a:cxnLst/>
            <a:rect l="l" t="t" r="r" b="b"/>
            <a:pathLst>
              <a:path w="17793970" h="10287000">
                <a:moveTo>
                  <a:pt x="0" y="10286999"/>
                </a:moveTo>
                <a:lnTo>
                  <a:pt x="17793950" y="10286999"/>
                </a:lnTo>
                <a:lnTo>
                  <a:pt x="1779395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AD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3949" y="0"/>
            <a:ext cx="494049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443838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35069" y="2025748"/>
            <a:ext cx="7464425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220" dirty="0"/>
              <a:t>About</a:t>
            </a:r>
            <a:r>
              <a:rPr sz="7100" spc="100" dirty="0"/>
              <a:t> </a:t>
            </a:r>
            <a:r>
              <a:rPr sz="7100" spc="90" dirty="0"/>
              <a:t>Our</a:t>
            </a:r>
            <a:r>
              <a:rPr sz="7100" spc="105" dirty="0"/>
              <a:t> </a:t>
            </a:r>
            <a:r>
              <a:rPr sz="7100" spc="110" dirty="0"/>
              <a:t>Project</a:t>
            </a:r>
            <a:endParaRPr sz="71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7965" marR="802005">
              <a:lnSpc>
                <a:spcPct val="107600"/>
              </a:lnSpc>
              <a:spcBef>
                <a:spcPts val="100"/>
              </a:spcBef>
            </a:pPr>
            <a:r>
              <a:rPr spc="-55" dirty="0"/>
              <a:t>A </a:t>
            </a:r>
            <a:r>
              <a:rPr spc="150" dirty="0"/>
              <a:t>train-food </a:t>
            </a:r>
            <a:r>
              <a:rPr spc="75" dirty="0"/>
              <a:t>delivery </a:t>
            </a:r>
            <a:r>
              <a:rPr spc="140" dirty="0"/>
              <a:t>application </a:t>
            </a:r>
            <a:r>
              <a:rPr spc="-1110" dirty="0"/>
              <a:t> </a:t>
            </a:r>
            <a:r>
              <a:rPr spc="85" dirty="0"/>
              <a:t>where</a:t>
            </a:r>
            <a:r>
              <a:rPr spc="55" dirty="0"/>
              <a:t> </a:t>
            </a:r>
            <a:r>
              <a:rPr spc="195" dirty="0"/>
              <a:t>the</a:t>
            </a:r>
            <a:r>
              <a:rPr spc="60" dirty="0"/>
              <a:t> </a:t>
            </a:r>
            <a:r>
              <a:rPr spc="135" dirty="0"/>
              <a:t>passenger</a:t>
            </a:r>
            <a:r>
              <a:rPr spc="60" dirty="0"/>
              <a:t> </a:t>
            </a:r>
            <a:r>
              <a:rPr spc="145" dirty="0"/>
              <a:t>can</a:t>
            </a:r>
            <a:r>
              <a:rPr spc="60" dirty="0"/>
              <a:t> </a:t>
            </a:r>
            <a:r>
              <a:rPr spc="55" dirty="0"/>
              <a:t>order</a:t>
            </a:r>
          </a:p>
          <a:p>
            <a:pPr marL="9117965" marR="305435">
              <a:lnSpc>
                <a:spcPct val="107600"/>
              </a:lnSpc>
            </a:pPr>
            <a:r>
              <a:rPr spc="95" dirty="0"/>
              <a:t>his/her</a:t>
            </a:r>
            <a:r>
              <a:rPr spc="65" dirty="0"/>
              <a:t> </a:t>
            </a:r>
            <a:r>
              <a:rPr spc="110" dirty="0"/>
              <a:t>favourite</a:t>
            </a:r>
            <a:r>
              <a:rPr spc="65" dirty="0"/>
              <a:t> </a:t>
            </a:r>
            <a:r>
              <a:rPr spc="114" dirty="0"/>
              <a:t>food</a:t>
            </a:r>
            <a:r>
              <a:rPr spc="70" dirty="0"/>
              <a:t> </a:t>
            </a:r>
            <a:r>
              <a:rPr spc="20" dirty="0"/>
              <a:t>from</a:t>
            </a:r>
            <a:r>
              <a:rPr spc="65" dirty="0"/>
              <a:t> </a:t>
            </a:r>
            <a:r>
              <a:rPr spc="95" dirty="0"/>
              <a:t>his/her </a:t>
            </a:r>
            <a:r>
              <a:rPr spc="-1110" dirty="0"/>
              <a:t> </a:t>
            </a:r>
            <a:r>
              <a:rPr spc="110" dirty="0"/>
              <a:t>favourite</a:t>
            </a:r>
            <a:r>
              <a:rPr spc="55" dirty="0"/>
              <a:t> </a:t>
            </a:r>
            <a:r>
              <a:rPr spc="140" dirty="0"/>
              <a:t>restaurant</a:t>
            </a:r>
            <a:r>
              <a:rPr spc="60" dirty="0"/>
              <a:t> </a:t>
            </a:r>
            <a:r>
              <a:rPr spc="95" dirty="0"/>
              <a:t>while</a:t>
            </a:r>
            <a:r>
              <a:rPr spc="60" dirty="0"/>
              <a:t> </a:t>
            </a:r>
            <a:r>
              <a:rPr spc="180" dirty="0"/>
              <a:t>not</a:t>
            </a:r>
          </a:p>
          <a:p>
            <a:pPr marL="9117965">
              <a:lnSpc>
                <a:spcPct val="100000"/>
              </a:lnSpc>
              <a:spcBef>
                <a:spcPts val="330"/>
              </a:spcBef>
            </a:pPr>
            <a:r>
              <a:rPr spc="70" dirty="0"/>
              <a:t>moving</a:t>
            </a:r>
            <a:r>
              <a:rPr spc="60" dirty="0"/>
              <a:t> </a:t>
            </a:r>
            <a:r>
              <a:rPr spc="150" dirty="0"/>
              <a:t>an</a:t>
            </a:r>
            <a:r>
              <a:rPr spc="60" dirty="0"/>
              <a:t> </a:t>
            </a:r>
            <a:r>
              <a:rPr spc="100" dirty="0"/>
              <a:t>inch</a:t>
            </a:r>
            <a:r>
              <a:rPr spc="65" dirty="0"/>
              <a:t> </a:t>
            </a:r>
            <a:r>
              <a:rPr spc="110" dirty="0"/>
              <a:t>away</a:t>
            </a:r>
            <a:r>
              <a:rPr spc="60" dirty="0"/>
              <a:t> </a:t>
            </a:r>
            <a:r>
              <a:rPr spc="20" dirty="0"/>
              <a:t>from</a:t>
            </a:r>
            <a:r>
              <a:rPr spc="60" dirty="0"/>
              <a:t> </a:t>
            </a:r>
            <a:r>
              <a:rPr spc="195" dirty="0"/>
              <a:t>the</a:t>
            </a:r>
            <a:r>
              <a:rPr spc="65" dirty="0"/>
              <a:t> </a:t>
            </a:r>
            <a:r>
              <a:rPr spc="140" dirty="0"/>
              <a:t>seat.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B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2655" y="3"/>
            <a:ext cx="8845344" cy="10286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439" y="1070339"/>
            <a:ext cx="180975" cy="1809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36770" y="883411"/>
            <a:ext cx="461009" cy="461645"/>
          </a:xfrm>
          <a:custGeom>
            <a:avLst/>
            <a:gdLst/>
            <a:ahLst/>
            <a:cxnLst/>
            <a:rect l="l" t="t" r="r" b="b"/>
            <a:pathLst>
              <a:path w="461009" h="461644">
                <a:moveTo>
                  <a:pt x="371474" y="461218"/>
                </a:moveTo>
                <a:lnTo>
                  <a:pt x="230683" y="319831"/>
                </a:lnTo>
                <a:lnTo>
                  <a:pt x="89296" y="461218"/>
                </a:lnTo>
                <a:lnTo>
                  <a:pt x="0" y="372070"/>
                </a:lnTo>
                <a:lnTo>
                  <a:pt x="140940" y="230683"/>
                </a:lnTo>
                <a:lnTo>
                  <a:pt x="0" y="89296"/>
                </a:lnTo>
                <a:lnTo>
                  <a:pt x="89296" y="0"/>
                </a:lnTo>
                <a:lnTo>
                  <a:pt x="230683" y="141535"/>
                </a:lnTo>
                <a:lnTo>
                  <a:pt x="371474" y="0"/>
                </a:lnTo>
                <a:lnTo>
                  <a:pt x="460622" y="89296"/>
                </a:lnTo>
                <a:lnTo>
                  <a:pt x="319831" y="230683"/>
                </a:lnTo>
                <a:lnTo>
                  <a:pt x="460622" y="372070"/>
                </a:lnTo>
                <a:lnTo>
                  <a:pt x="371474" y="461218"/>
                </a:lnTo>
                <a:close/>
              </a:path>
            </a:pathLst>
          </a:custGeom>
          <a:solidFill>
            <a:srgbClr val="F7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439" y="2765788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587061" y="2578860"/>
            <a:ext cx="461009" cy="461645"/>
          </a:xfrm>
          <a:custGeom>
            <a:avLst/>
            <a:gdLst/>
            <a:ahLst/>
            <a:cxnLst/>
            <a:rect l="l" t="t" r="r" b="b"/>
            <a:pathLst>
              <a:path w="461009" h="461644">
                <a:moveTo>
                  <a:pt x="371474" y="461218"/>
                </a:moveTo>
                <a:lnTo>
                  <a:pt x="230683" y="319831"/>
                </a:lnTo>
                <a:lnTo>
                  <a:pt x="89296" y="461218"/>
                </a:lnTo>
                <a:lnTo>
                  <a:pt x="0" y="372070"/>
                </a:lnTo>
                <a:lnTo>
                  <a:pt x="140940" y="230683"/>
                </a:lnTo>
                <a:lnTo>
                  <a:pt x="0" y="89296"/>
                </a:lnTo>
                <a:lnTo>
                  <a:pt x="89296" y="0"/>
                </a:lnTo>
                <a:lnTo>
                  <a:pt x="230683" y="141535"/>
                </a:lnTo>
                <a:lnTo>
                  <a:pt x="371474" y="0"/>
                </a:lnTo>
                <a:lnTo>
                  <a:pt x="460622" y="89296"/>
                </a:lnTo>
                <a:lnTo>
                  <a:pt x="319831" y="230683"/>
                </a:lnTo>
                <a:lnTo>
                  <a:pt x="460622" y="372070"/>
                </a:lnTo>
                <a:lnTo>
                  <a:pt x="371474" y="461218"/>
                </a:lnTo>
                <a:close/>
              </a:path>
            </a:pathLst>
          </a:custGeom>
          <a:solidFill>
            <a:srgbClr val="F7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439" y="4461238"/>
            <a:ext cx="180975" cy="1809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962079" y="5122035"/>
            <a:ext cx="461009" cy="461645"/>
          </a:xfrm>
          <a:custGeom>
            <a:avLst/>
            <a:gdLst/>
            <a:ahLst/>
            <a:cxnLst/>
            <a:rect l="l" t="t" r="r" b="b"/>
            <a:pathLst>
              <a:path w="461010" h="461645">
                <a:moveTo>
                  <a:pt x="371474" y="461218"/>
                </a:moveTo>
                <a:lnTo>
                  <a:pt x="230683" y="319831"/>
                </a:lnTo>
                <a:lnTo>
                  <a:pt x="89296" y="461218"/>
                </a:lnTo>
                <a:lnTo>
                  <a:pt x="0" y="372070"/>
                </a:lnTo>
                <a:lnTo>
                  <a:pt x="140940" y="230683"/>
                </a:lnTo>
                <a:lnTo>
                  <a:pt x="0" y="89296"/>
                </a:lnTo>
                <a:lnTo>
                  <a:pt x="89296" y="0"/>
                </a:lnTo>
                <a:lnTo>
                  <a:pt x="230683" y="141535"/>
                </a:lnTo>
                <a:lnTo>
                  <a:pt x="371474" y="0"/>
                </a:lnTo>
                <a:lnTo>
                  <a:pt x="460622" y="89296"/>
                </a:lnTo>
                <a:lnTo>
                  <a:pt x="319831" y="230683"/>
                </a:lnTo>
                <a:lnTo>
                  <a:pt x="460622" y="372070"/>
                </a:lnTo>
                <a:lnTo>
                  <a:pt x="371474" y="461218"/>
                </a:lnTo>
                <a:close/>
              </a:path>
            </a:pathLst>
          </a:custGeom>
          <a:solidFill>
            <a:srgbClr val="F70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439" y="7004413"/>
            <a:ext cx="180975" cy="1809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72014" y="7663126"/>
            <a:ext cx="497840" cy="464820"/>
          </a:xfrm>
          <a:custGeom>
            <a:avLst/>
            <a:gdLst/>
            <a:ahLst/>
            <a:cxnLst/>
            <a:rect l="l" t="t" r="r" b="b"/>
            <a:pathLst>
              <a:path w="497840" h="464820">
                <a:moveTo>
                  <a:pt x="219879" y="271909"/>
                </a:moveTo>
                <a:lnTo>
                  <a:pt x="158231" y="271909"/>
                </a:lnTo>
                <a:lnTo>
                  <a:pt x="170258" y="263388"/>
                </a:lnTo>
                <a:lnTo>
                  <a:pt x="197559" y="237827"/>
                </a:lnTo>
                <a:lnTo>
                  <a:pt x="240133" y="195225"/>
                </a:lnTo>
                <a:lnTo>
                  <a:pt x="297981" y="135582"/>
                </a:lnTo>
                <a:lnTo>
                  <a:pt x="331746" y="101826"/>
                </a:lnTo>
                <a:lnTo>
                  <a:pt x="365474" y="70060"/>
                </a:lnTo>
                <a:lnTo>
                  <a:pt x="399165" y="40285"/>
                </a:lnTo>
                <a:lnTo>
                  <a:pt x="432819" y="12501"/>
                </a:lnTo>
                <a:lnTo>
                  <a:pt x="467347" y="0"/>
                </a:lnTo>
                <a:lnTo>
                  <a:pt x="477567" y="0"/>
                </a:lnTo>
                <a:lnTo>
                  <a:pt x="485157" y="2331"/>
                </a:lnTo>
                <a:lnTo>
                  <a:pt x="490159" y="7032"/>
                </a:lnTo>
                <a:lnTo>
                  <a:pt x="495178" y="11559"/>
                </a:lnTo>
                <a:lnTo>
                  <a:pt x="497708" y="18950"/>
                </a:lnTo>
                <a:lnTo>
                  <a:pt x="497708" y="32146"/>
                </a:lnTo>
                <a:lnTo>
                  <a:pt x="454101" y="32146"/>
                </a:lnTo>
                <a:lnTo>
                  <a:pt x="454329" y="48001"/>
                </a:lnTo>
                <a:lnTo>
                  <a:pt x="422345" y="72962"/>
                </a:lnTo>
                <a:lnTo>
                  <a:pt x="392059" y="99138"/>
                </a:lnTo>
                <a:lnTo>
                  <a:pt x="359670" y="129926"/>
                </a:lnTo>
                <a:lnTo>
                  <a:pt x="334444" y="155674"/>
                </a:lnTo>
                <a:lnTo>
                  <a:pt x="332757" y="156864"/>
                </a:lnTo>
                <a:lnTo>
                  <a:pt x="327349" y="162322"/>
                </a:lnTo>
                <a:lnTo>
                  <a:pt x="311524" y="179151"/>
                </a:lnTo>
                <a:lnTo>
                  <a:pt x="305124" y="185886"/>
                </a:lnTo>
                <a:lnTo>
                  <a:pt x="299023" y="192248"/>
                </a:lnTo>
                <a:lnTo>
                  <a:pt x="277949" y="214014"/>
                </a:lnTo>
                <a:lnTo>
                  <a:pt x="264494" y="228004"/>
                </a:lnTo>
                <a:lnTo>
                  <a:pt x="232943" y="259556"/>
                </a:lnTo>
                <a:lnTo>
                  <a:pt x="225855" y="266300"/>
                </a:lnTo>
                <a:lnTo>
                  <a:pt x="219879" y="271909"/>
                </a:lnTo>
                <a:close/>
              </a:path>
              <a:path w="497840" h="464820">
                <a:moveTo>
                  <a:pt x="454329" y="48001"/>
                </a:moveTo>
                <a:lnTo>
                  <a:pt x="454101" y="32146"/>
                </a:lnTo>
                <a:lnTo>
                  <a:pt x="460154" y="32146"/>
                </a:lnTo>
                <a:lnTo>
                  <a:pt x="462932" y="35172"/>
                </a:lnTo>
                <a:lnTo>
                  <a:pt x="462513" y="40285"/>
                </a:lnTo>
                <a:lnTo>
                  <a:pt x="462436" y="40530"/>
                </a:lnTo>
                <a:lnTo>
                  <a:pt x="461443" y="41473"/>
                </a:lnTo>
                <a:lnTo>
                  <a:pt x="459459" y="44053"/>
                </a:lnTo>
                <a:lnTo>
                  <a:pt x="454329" y="48001"/>
                </a:lnTo>
                <a:close/>
              </a:path>
              <a:path w="497840" h="464820">
                <a:moveTo>
                  <a:pt x="497708" y="41225"/>
                </a:moveTo>
                <a:lnTo>
                  <a:pt x="462436" y="41225"/>
                </a:lnTo>
                <a:lnTo>
                  <a:pt x="462932" y="35172"/>
                </a:lnTo>
                <a:lnTo>
                  <a:pt x="460154" y="32146"/>
                </a:lnTo>
                <a:lnTo>
                  <a:pt x="497708" y="32146"/>
                </a:lnTo>
                <a:lnTo>
                  <a:pt x="497708" y="41225"/>
                </a:lnTo>
                <a:close/>
              </a:path>
              <a:path w="497840" h="464820">
                <a:moveTo>
                  <a:pt x="170694" y="426094"/>
                </a:moveTo>
                <a:lnTo>
                  <a:pt x="106439" y="426094"/>
                </a:lnTo>
                <a:lnTo>
                  <a:pt x="109648" y="424997"/>
                </a:lnTo>
                <a:lnTo>
                  <a:pt x="114810" y="421704"/>
                </a:lnTo>
                <a:lnTo>
                  <a:pt x="146111" y="395157"/>
                </a:lnTo>
                <a:lnTo>
                  <a:pt x="183095" y="360926"/>
                </a:lnTo>
                <a:lnTo>
                  <a:pt x="227641" y="318138"/>
                </a:lnTo>
                <a:lnTo>
                  <a:pt x="270652" y="275722"/>
                </a:lnTo>
                <a:lnTo>
                  <a:pt x="309840" y="236022"/>
                </a:lnTo>
                <a:lnTo>
                  <a:pt x="341020" y="203727"/>
                </a:lnTo>
                <a:lnTo>
                  <a:pt x="353345" y="190648"/>
                </a:lnTo>
                <a:lnTo>
                  <a:pt x="399035" y="143628"/>
                </a:lnTo>
                <a:lnTo>
                  <a:pt x="431182" y="110170"/>
                </a:lnTo>
                <a:lnTo>
                  <a:pt x="449785" y="90273"/>
                </a:lnTo>
                <a:lnTo>
                  <a:pt x="454846" y="83939"/>
                </a:lnTo>
                <a:lnTo>
                  <a:pt x="454329" y="48001"/>
                </a:lnTo>
                <a:lnTo>
                  <a:pt x="459459" y="44053"/>
                </a:lnTo>
                <a:lnTo>
                  <a:pt x="461443" y="41473"/>
                </a:lnTo>
                <a:lnTo>
                  <a:pt x="462436" y="40530"/>
                </a:lnTo>
                <a:lnTo>
                  <a:pt x="462436" y="41225"/>
                </a:lnTo>
                <a:lnTo>
                  <a:pt x="497708" y="41225"/>
                </a:lnTo>
                <a:lnTo>
                  <a:pt x="497708" y="89445"/>
                </a:lnTo>
                <a:lnTo>
                  <a:pt x="495922" y="92918"/>
                </a:lnTo>
                <a:lnTo>
                  <a:pt x="494186" y="95647"/>
                </a:lnTo>
                <a:lnTo>
                  <a:pt x="490911" y="99516"/>
                </a:lnTo>
                <a:lnTo>
                  <a:pt x="487836" y="102840"/>
                </a:lnTo>
                <a:lnTo>
                  <a:pt x="483272" y="107602"/>
                </a:lnTo>
                <a:lnTo>
                  <a:pt x="460985" y="131275"/>
                </a:lnTo>
                <a:lnTo>
                  <a:pt x="422863" y="173682"/>
                </a:lnTo>
                <a:lnTo>
                  <a:pt x="391594" y="209401"/>
                </a:lnTo>
                <a:lnTo>
                  <a:pt x="372888" y="229967"/>
                </a:lnTo>
                <a:lnTo>
                  <a:pt x="319235" y="285108"/>
                </a:lnTo>
                <a:lnTo>
                  <a:pt x="284289" y="319682"/>
                </a:lnTo>
                <a:lnTo>
                  <a:pt x="248495" y="354359"/>
                </a:lnTo>
                <a:lnTo>
                  <a:pt x="216423" y="384720"/>
                </a:lnTo>
                <a:lnTo>
                  <a:pt x="188071" y="410765"/>
                </a:lnTo>
                <a:lnTo>
                  <a:pt x="170694" y="426094"/>
                </a:lnTo>
                <a:close/>
              </a:path>
              <a:path w="497840" h="464820">
                <a:moveTo>
                  <a:pt x="462436" y="41225"/>
                </a:moveTo>
                <a:lnTo>
                  <a:pt x="462436" y="40530"/>
                </a:lnTo>
                <a:lnTo>
                  <a:pt x="462436" y="41225"/>
                </a:lnTo>
                <a:close/>
              </a:path>
              <a:path w="497840" h="464820">
                <a:moveTo>
                  <a:pt x="108374" y="464194"/>
                </a:moveTo>
                <a:lnTo>
                  <a:pt x="62088" y="447079"/>
                </a:lnTo>
                <a:lnTo>
                  <a:pt x="31727" y="421853"/>
                </a:lnTo>
                <a:lnTo>
                  <a:pt x="12082" y="377874"/>
                </a:lnTo>
                <a:lnTo>
                  <a:pt x="11700" y="371335"/>
                </a:lnTo>
                <a:lnTo>
                  <a:pt x="10556" y="360052"/>
                </a:lnTo>
                <a:lnTo>
                  <a:pt x="8649" y="344025"/>
                </a:lnTo>
                <a:lnTo>
                  <a:pt x="5980" y="323254"/>
                </a:lnTo>
                <a:lnTo>
                  <a:pt x="3310" y="301693"/>
                </a:lnTo>
                <a:lnTo>
                  <a:pt x="1403" y="283294"/>
                </a:lnTo>
                <a:lnTo>
                  <a:pt x="259" y="268058"/>
                </a:lnTo>
                <a:lnTo>
                  <a:pt x="112" y="263388"/>
                </a:lnTo>
                <a:lnTo>
                  <a:pt x="0" y="247817"/>
                </a:lnTo>
                <a:lnTo>
                  <a:pt x="109" y="240469"/>
                </a:lnTo>
                <a:lnTo>
                  <a:pt x="6510" y="198620"/>
                </a:lnTo>
                <a:lnTo>
                  <a:pt x="38973" y="156771"/>
                </a:lnTo>
                <a:lnTo>
                  <a:pt x="76552" y="136084"/>
                </a:lnTo>
                <a:lnTo>
                  <a:pt x="96765" y="133498"/>
                </a:lnTo>
                <a:lnTo>
                  <a:pt x="103621" y="134094"/>
                </a:lnTo>
                <a:lnTo>
                  <a:pt x="135405" y="163841"/>
                </a:lnTo>
                <a:lnTo>
                  <a:pt x="136051" y="171797"/>
                </a:lnTo>
                <a:lnTo>
                  <a:pt x="92995" y="171797"/>
                </a:lnTo>
                <a:lnTo>
                  <a:pt x="92598" y="172194"/>
                </a:lnTo>
                <a:lnTo>
                  <a:pt x="92598" y="173624"/>
                </a:lnTo>
                <a:lnTo>
                  <a:pt x="88182" y="173831"/>
                </a:lnTo>
                <a:lnTo>
                  <a:pt x="82973" y="175121"/>
                </a:lnTo>
                <a:lnTo>
                  <a:pt x="58219" y="196006"/>
                </a:lnTo>
                <a:lnTo>
                  <a:pt x="51174" y="202952"/>
                </a:lnTo>
                <a:lnTo>
                  <a:pt x="43553" y="247817"/>
                </a:lnTo>
                <a:lnTo>
                  <a:pt x="43485" y="255984"/>
                </a:lnTo>
                <a:lnTo>
                  <a:pt x="43976" y="267146"/>
                </a:lnTo>
                <a:lnTo>
                  <a:pt x="45382" y="281471"/>
                </a:lnTo>
                <a:lnTo>
                  <a:pt x="47754" y="299488"/>
                </a:lnTo>
                <a:lnTo>
                  <a:pt x="51075" y="321022"/>
                </a:lnTo>
                <a:lnTo>
                  <a:pt x="54461" y="342044"/>
                </a:lnTo>
                <a:lnTo>
                  <a:pt x="56879" y="358527"/>
                </a:lnTo>
                <a:lnTo>
                  <a:pt x="58330" y="370470"/>
                </a:lnTo>
                <a:lnTo>
                  <a:pt x="58814" y="377874"/>
                </a:lnTo>
                <a:lnTo>
                  <a:pt x="58814" y="382736"/>
                </a:lnTo>
                <a:lnTo>
                  <a:pt x="59161" y="386109"/>
                </a:lnTo>
                <a:lnTo>
                  <a:pt x="59856" y="387994"/>
                </a:lnTo>
                <a:lnTo>
                  <a:pt x="60649" y="389880"/>
                </a:lnTo>
                <a:lnTo>
                  <a:pt x="62188" y="391963"/>
                </a:lnTo>
                <a:lnTo>
                  <a:pt x="64469" y="394245"/>
                </a:lnTo>
                <a:lnTo>
                  <a:pt x="69158" y="399110"/>
                </a:lnTo>
                <a:lnTo>
                  <a:pt x="103661" y="426094"/>
                </a:lnTo>
                <a:lnTo>
                  <a:pt x="170694" y="426094"/>
                </a:lnTo>
                <a:lnTo>
                  <a:pt x="163440" y="432494"/>
                </a:lnTo>
                <a:lnTo>
                  <a:pt x="146102" y="446363"/>
                </a:lnTo>
                <a:lnTo>
                  <a:pt x="131144" y="456269"/>
                </a:lnTo>
                <a:lnTo>
                  <a:pt x="118568" y="462213"/>
                </a:lnTo>
                <a:lnTo>
                  <a:pt x="108374" y="464194"/>
                </a:lnTo>
                <a:close/>
              </a:path>
              <a:path w="497840" h="464820">
                <a:moveTo>
                  <a:pt x="92598" y="173624"/>
                </a:moveTo>
                <a:lnTo>
                  <a:pt x="92598" y="172194"/>
                </a:lnTo>
                <a:lnTo>
                  <a:pt x="92995" y="171797"/>
                </a:lnTo>
                <a:lnTo>
                  <a:pt x="94582" y="173186"/>
                </a:lnTo>
                <a:lnTo>
                  <a:pt x="94830" y="173533"/>
                </a:lnTo>
                <a:lnTo>
                  <a:pt x="92598" y="173624"/>
                </a:lnTo>
                <a:close/>
              </a:path>
              <a:path w="497840" h="464820">
                <a:moveTo>
                  <a:pt x="163787" y="316110"/>
                </a:moveTo>
                <a:lnTo>
                  <a:pt x="158231" y="316110"/>
                </a:lnTo>
                <a:lnTo>
                  <a:pt x="150204" y="315524"/>
                </a:lnTo>
                <a:lnTo>
                  <a:pt x="115908" y="291247"/>
                </a:lnTo>
                <a:lnTo>
                  <a:pt x="103704" y="247817"/>
                </a:lnTo>
                <a:lnTo>
                  <a:pt x="101731" y="236022"/>
                </a:lnTo>
                <a:lnTo>
                  <a:pt x="100132" y="226683"/>
                </a:lnTo>
                <a:lnTo>
                  <a:pt x="98402" y="216842"/>
                </a:lnTo>
                <a:lnTo>
                  <a:pt x="93714" y="189095"/>
                </a:lnTo>
                <a:lnTo>
                  <a:pt x="92995" y="184149"/>
                </a:lnTo>
                <a:lnTo>
                  <a:pt x="92669" y="179793"/>
                </a:lnTo>
                <a:lnTo>
                  <a:pt x="92598" y="173624"/>
                </a:lnTo>
                <a:lnTo>
                  <a:pt x="94533" y="173533"/>
                </a:lnTo>
                <a:lnTo>
                  <a:pt x="94830" y="173533"/>
                </a:lnTo>
                <a:lnTo>
                  <a:pt x="94582" y="173186"/>
                </a:lnTo>
                <a:lnTo>
                  <a:pt x="92995" y="171797"/>
                </a:lnTo>
                <a:lnTo>
                  <a:pt x="136051" y="171797"/>
                </a:lnTo>
                <a:lnTo>
                  <a:pt x="136164" y="173186"/>
                </a:lnTo>
                <a:lnTo>
                  <a:pt x="136234" y="177403"/>
                </a:lnTo>
                <a:lnTo>
                  <a:pt x="136552" y="181123"/>
                </a:lnTo>
                <a:lnTo>
                  <a:pt x="137246" y="185886"/>
                </a:lnTo>
                <a:lnTo>
                  <a:pt x="142049" y="214014"/>
                </a:lnTo>
                <a:lnTo>
                  <a:pt x="143441" y="221995"/>
                </a:lnTo>
                <a:lnTo>
                  <a:pt x="145208" y="232543"/>
                </a:lnTo>
                <a:lnTo>
                  <a:pt x="147013" y="243724"/>
                </a:lnTo>
                <a:lnTo>
                  <a:pt x="148803" y="255202"/>
                </a:lnTo>
                <a:lnTo>
                  <a:pt x="149450" y="260598"/>
                </a:lnTo>
                <a:lnTo>
                  <a:pt x="150740" y="264467"/>
                </a:lnTo>
                <a:lnTo>
                  <a:pt x="157933" y="271909"/>
                </a:lnTo>
                <a:lnTo>
                  <a:pt x="219879" y="271909"/>
                </a:lnTo>
                <a:lnTo>
                  <a:pt x="211567" y="279620"/>
                </a:lnTo>
                <a:lnTo>
                  <a:pt x="178323" y="307776"/>
                </a:lnTo>
                <a:lnTo>
                  <a:pt x="170484" y="313332"/>
                </a:lnTo>
                <a:lnTo>
                  <a:pt x="163787" y="316110"/>
                </a:lnTo>
                <a:close/>
              </a:path>
            </a:pathLst>
          </a:custGeom>
          <a:solidFill>
            <a:srgbClr val="04F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5429" y="714739"/>
            <a:ext cx="6742430" cy="753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latin typeface="Tahoma"/>
                <a:cs typeface="Tahoma"/>
              </a:rPr>
              <a:t>Unhygienic</a:t>
            </a:r>
            <a:r>
              <a:rPr sz="4800" spc="65" dirty="0">
                <a:latin typeface="Tahoma"/>
                <a:cs typeface="Tahoma"/>
              </a:rPr>
              <a:t> </a:t>
            </a:r>
            <a:r>
              <a:rPr sz="4800" spc="-5" dirty="0">
                <a:latin typeface="Tahoma"/>
                <a:cs typeface="Tahoma"/>
              </a:rPr>
              <a:t>Train</a:t>
            </a:r>
            <a:r>
              <a:rPr sz="4800" spc="65" dirty="0">
                <a:latin typeface="Tahoma"/>
                <a:cs typeface="Tahoma"/>
              </a:rPr>
              <a:t> </a:t>
            </a:r>
            <a:r>
              <a:rPr sz="4800" spc="-145" dirty="0">
                <a:latin typeface="Tahoma"/>
                <a:cs typeface="Tahoma"/>
              </a:rPr>
              <a:t>Food</a:t>
            </a:r>
            <a:r>
              <a:rPr sz="4800" spc="-145" dirty="0">
                <a:latin typeface="Segoe UI Symbol"/>
                <a:cs typeface="Segoe UI Symbol"/>
              </a:rPr>
              <a:t>❌</a:t>
            </a:r>
            <a:endParaRPr sz="4800">
              <a:latin typeface="Segoe UI Symbol"/>
              <a:cs typeface="Segoe UI Symbol"/>
            </a:endParaRPr>
          </a:p>
          <a:p>
            <a:pPr marL="12700" marR="54610">
              <a:lnSpc>
                <a:spcPts val="13350"/>
              </a:lnSpc>
              <a:spcBef>
                <a:spcPts val="1710"/>
              </a:spcBef>
            </a:pPr>
            <a:r>
              <a:rPr sz="4800" spc="190" dirty="0">
                <a:latin typeface="Tahoma"/>
                <a:cs typeface="Tahoma"/>
              </a:rPr>
              <a:t>Tasteless</a:t>
            </a:r>
            <a:r>
              <a:rPr sz="4800" spc="60" dirty="0">
                <a:latin typeface="Tahoma"/>
                <a:cs typeface="Tahoma"/>
              </a:rPr>
              <a:t> </a:t>
            </a:r>
            <a:r>
              <a:rPr sz="4800" spc="135" dirty="0">
                <a:latin typeface="Tahoma"/>
                <a:cs typeface="Tahoma"/>
              </a:rPr>
              <a:t>pantry</a:t>
            </a:r>
            <a:r>
              <a:rPr sz="4800" spc="60" dirty="0">
                <a:latin typeface="Tahoma"/>
                <a:cs typeface="Tahoma"/>
              </a:rPr>
              <a:t> </a:t>
            </a:r>
            <a:r>
              <a:rPr sz="4800" spc="-105" dirty="0">
                <a:latin typeface="Tahoma"/>
                <a:cs typeface="Tahoma"/>
              </a:rPr>
              <a:t>food</a:t>
            </a:r>
            <a:r>
              <a:rPr sz="4800" spc="-105" dirty="0">
                <a:latin typeface="Segoe UI Symbol"/>
                <a:cs typeface="Segoe UI Symbol"/>
              </a:rPr>
              <a:t>❌ </a:t>
            </a:r>
            <a:r>
              <a:rPr sz="4800" spc="-1300" dirty="0">
                <a:latin typeface="Segoe UI Symbol"/>
                <a:cs typeface="Segoe UI Symbol"/>
              </a:rPr>
              <a:t> </a:t>
            </a:r>
            <a:r>
              <a:rPr sz="4800" spc="105" dirty="0">
                <a:latin typeface="Tahoma"/>
                <a:cs typeface="Tahoma"/>
              </a:rPr>
              <a:t>Expensive</a:t>
            </a:r>
            <a:r>
              <a:rPr sz="4800" spc="80" dirty="0">
                <a:latin typeface="Tahoma"/>
                <a:cs typeface="Tahoma"/>
              </a:rPr>
              <a:t> </a:t>
            </a:r>
            <a:r>
              <a:rPr sz="4800" spc="-195" dirty="0">
                <a:latin typeface="Tahoma"/>
                <a:cs typeface="Tahoma"/>
              </a:rPr>
              <a:t>IRCTC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ts val="4965"/>
              </a:lnSpc>
            </a:pPr>
            <a:r>
              <a:rPr sz="4800" spc="-45" dirty="0">
                <a:latin typeface="Tahoma"/>
                <a:cs typeface="Tahoma"/>
              </a:rPr>
              <a:t>foods</a:t>
            </a:r>
            <a:r>
              <a:rPr sz="4800" spc="-45" dirty="0">
                <a:latin typeface="Segoe UI Symbol"/>
                <a:cs typeface="Segoe UI Symbol"/>
              </a:rPr>
              <a:t>❌</a:t>
            </a:r>
            <a:endParaRPr sz="4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>
              <a:latin typeface="Segoe UI Symbol"/>
              <a:cs typeface="Segoe UI Symbol"/>
            </a:endParaRPr>
          </a:p>
          <a:p>
            <a:pPr marL="12700" marR="62865">
              <a:lnSpc>
                <a:spcPct val="115900"/>
              </a:lnSpc>
            </a:pPr>
            <a:r>
              <a:rPr sz="4800" spc="195" dirty="0">
                <a:latin typeface="Tahoma"/>
                <a:cs typeface="Tahoma"/>
              </a:rPr>
              <a:t>Restaurant/home-style  </a:t>
            </a:r>
            <a:r>
              <a:rPr sz="4800" spc="175" dirty="0">
                <a:latin typeface="Tahoma"/>
                <a:cs typeface="Tahoma"/>
              </a:rPr>
              <a:t>foods</a:t>
            </a:r>
            <a:r>
              <a:rPr sz="4800" spc="80" dirty="0">
                <a:latin typeface="Tahoma"/>
                <a:cs typeface="Tahoma"/>
              </a:rPr>
              <a:t> </a:t>
            </a:r>
            <a:r>
              <a:rPr sz="4800" spc="335" dirty="0">
                <a:latin typeface="Tahoma"/>
                <a:cs typeface="Tahoma"/>
              </a:rPr>
              <a:t>at</a:t>
            </a:r>
            <a:r>
              <a:rPr sz="4800" spc="80" dirty="0">
                <a:latin typeface="Tahoma"/>
                <a:cs typeface="Tahoma"/>
              </a:rPr>
              <a:t> </a:t>
            </a:r>
            <a:r>
              <a:rPr sz="4800" spc="265" dirty="0">
                <a:latin typeface="Tahoma"/>
                <a:cs typeface="Tahoma"/>
              </a:rPr>
              <a:t>the</a:t>
            </a:r>
            <a:r>
              <a:rPr sz="4800" spc="85" dirty="0">
                <a:latin typeface="Tahoma"/>
                <a:cs typeface="Tahoma"/>
              </a:rPr>
              <a:t> </a:t>
            </a:r>
            <a:r>
              <a:rPr sz="4800" spc="5" dirty="0">
                <a:latin typeface="Tahoma"/>
                <a:cs typeface="Tahoma"/>
              </a:rPr>
              <a:t>train</a:t>
            </a:r>
            <a:r>
              <a:rPr sz="4800" spc="5" dirty="0">
                <a:latin typeface="Segoe UI Symbol"/>
                <a:cs typeface="Segoe UI Symbol"/>
              </a:rPr>
              <a:t>✅</a:t>
            </a:r>
            <a:endParaRPr sz="4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B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653" y="3051345"/>
            <a:ext cx="8401049" cy="4914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0174" y="327342"/>
            <a:ext cx="15823565" cy="194563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195320" marR="5080" indent="-3183255">
              <a:lnSpc>
                <a:spcPts val="7200"/>
              </a:lnSpc>
              <a:spcBef>
                <a:spcPts val="920"/>
              </a:spcBef>
            </a:pPr>
            <a:r>
              <a:rPr sz="6600" spc="25" dirty="0"/>
              <a:t>Major</a:t>
            </a:r>
            <a:r>
              <a:rPr sz="6600" spc="125" dirty="0"/>
              <a:t> </a:t>
            </a:r>
            <a:r>
              <a:rPr sz="6600" spc="215" dirty="0"/>
              <a:t>food</a:t>
            </a:r>
            <a:r>
              <a:rPr sz="6600" spc="125" dirty="0"/>
              <a:t> </a:t>
            </a:r>
            <a:r>
              <a:rPr sz="6600" spc="215" dirty="0"/>
              <a:t>poisoning</a:t>
            </a:r>
            <a:r>
              <a:rPr sz="6600" spc="125" dirty="0"/>
              <a:t> </a:t>
            </a:r>
            <a:r>
              <a:rPr sz="6600" spc="459" dirty="0"/>
              <a:t>at</a:t>
            </a:r>
            <a:r>
              <a:rPr sz="6600" spc="125" dirty="0"/>
              <a:t> </a:t>
            </a:r>
            <a:r>
              <a:rPr sz="6600" spc="70" dirty="0"/>
              <a:t>Tejas</a:t>
            </a:r>
            <a:r>
              <a:rPr sz="6600" spc="130" dirty="0"/>
              <a:t> </a:t>
            </a:r>
            <a:r>
              <a:rPr sz="6600" spc="-75" dirty="0"/>
              <a:t>Express.12 </a:t>
            </a:r>
            <a:r>
              <a:rPr sz="6600" spc="-2050" dirty="0"/>
              <a:t> </a:t>
            </a:r>
            <a:r>
              <a:rPr sz="6600" spc="325" dirty="0"/>
              <a:t>out</a:t>
            </a:r>
            <a:r>
              <a:rPr sz="6600" spc="120" dirty="0"/>
              <a:t> </a:t>
            </a:r>
            <a:r>
              <a:rPr sz="6600" spc="185" dirty="0"/>
              <a:t>of</a:t>
            </a:r>
            <a:r>
              <a:rPr sz="6600" spc="120" dirty="0"/>
              <a:t> </a:t>
            </a:r>
            <a:r>
              <a:rPr sz="6600" spc="515" dirty="0"/>
              <a:t>26</a:t>
            </a:r>
            <a:r>
              <a:rPr sz="6600" spc="120" dirty="0"/>
              <a:t> </a:t>
            </a:r>
            <a:r>
              <a:rPr sz="6600" spc="160" dirty="0"/>
              <a:t>were</a:t>
            </a:r>
            <a:r>
              <a:rPr sz="6600" spc="120" dirty="0"/>
              <a:t> </a:t>
            </a:r>
            <a:r>
              <a:rPr sz="6600" spc="295" dirty="0"/>
              <a:t>affected</a:t>
            </a:r>
            <a:endParaRPr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052185" cy="10287000"/>
            <a:chOff x="0" y="0"/>
            <a:chExt cx="60521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052185" cy="10287000"/>
            </a:xfrm>
            <a:custGeom>
              <a:avLst/>
              <a:gdLst/>
              <a:ahLst/>
              <a:cxnLst/>
              <a:rect l="l" t="t" r="r" b="b"/>
              <a:pathLst>
                <a:path w="6052185" h="10287000">
                  <a:moveTo>
                    <a:pt x="0" y="10286999"/>
                  </a:moveTo>
                  <a:lnTo>
                    <a:pt x="0" y="0"/>
                  </a:lnTo>
                  <a:lnTo>
                    <a:pt x="6051621" y="0"/>
                  </a:lnTo>
                  <a:lnTo>
                    <a:pt x="6051621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FB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620" y="4005113"/>
              <a:ext cx="3686174" cy="276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920" y="1116399"/>
            <a:ext cx="3536315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-575" dirty="0">
                <a:solidFill>
                  <a:srgbClr val="FFFFFF"/>
                </a:solidFill>
              </a:rPr>
              <a:t>W</a:t>
            </a:r>
            <a:r>
              <a:rPr sz="8500" spc="204" dirty="0">
                <a:solidFill>
                  <a:srgbClr val="FFFFFF"/>
                </a:solidFill>
              </a:rPr>
              <a:t>h</a:t>
            </a:r>
            <a:r>
              <a:rPr sz="8500" spc="480" dirty="0">
                <a:solidFill>
                  <a:srgbClr val="FFFFFF"/>
                </a:solidFill>
              </a:rPr>
              <a:t>a</a:t>
            </a:r>
            <a:r>
              <a:rPr sz="8500" spc="700" dirty="0">
                <a:solidFill>
                  <a:srgbClr val="FFFFFF"/>
                </a:solidFill>
              </a:rPr>
              <a:t>t</a:t>
            </a:r>
            <a:r>
              <a:rPr sz="8500" spc="1045" dirty="0">
                <a:solidFill>
                  <a:srgbClr val="FFFFFF"/>
                </a:solidFill>
              </a:rPr>
              <a:t>'</a:t>
            </a:r>
            <a:r>
              <a:rPr sz="8500" spc="370" dirty="0">
                <a:solidFill>
                  <a:srgbClr val="FFFFFF"/>
                </a:solidFill>
              </a:rPr>
              <a:t>s  </a:t>
            </a:r>
            <a:r>
              <a:rPr sz="8500" spc="254" dirty="0">
                <a:solidFill>
                  <a:srgbClr val="FFFFFF"/>
                </a:solidFill>
              </a:rPr>
              <a:t>new</a:t>
            </a:r>
            <a:endParaRPr sz="8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1935" y="236184"/>
            <a:ext cx="5905499" cy="3057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5278" y="5578195"/>
            <a:ext cx="157131" cy="1571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5278" y="6236182"/>
            <a:ext cx="157131" cy="157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5278" y="7552156"/>
            <a:ext cx="157131" cy="1571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02672" y="3858879"/>
            <a:ext cx="9960610" cy="4692015"/>
          </a:xfrm>
          <a:prstGeom prst="rect">
            <a:avLst/>
          </a:prstGeom>
        </p:spPr>
        <p:txBody>
          <a:bodyPr vert="horz" wrap="square" lIns="0" tIns="385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35"/>
              </a:spcBef>
              <a:tabLst>
                <a:tab pos="4141470" algn="l"/>
                <a:tab pos="9947275" algn="l"/>
              </a:tabLst>
            </a:pPr>
            <a:r>
              <a:rPr sz="4850" u="heavy" spc="-5" dirty="0">
                <a:uFill>
                  <a:solidFill>
                    <a:srgbClr val="FFB92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850" u="heavy" spc="-50" dirty="0">
                <a:uFill>
                  <a:solidFill>
                    <a:srgbClr val="FFB923"/>
                  </a:solidFill>
                </a:uFill>
                <a:latin typeface="Tahoma"/>
                <a:cs typeface="Tahoma"/>
              </a:rPr>
              <a:t>GPS	</a:t>
            </a:r>
            <a:endParaRPr sz="4850">
              <a:latin typeface="Tahoma"/>
              <a:cs typeface="Tahoma"/>
            </a:endParaRPr>
          </a:p>
          <a:p>
            <a:pPr marL="929005" marR="248285">
              <a:lnSpc>
                <a:spcPct val="107900"/>
              </a:lnSpc>
              <a:spcBef>
                <a:spcPts val="2080"/>
              </a:spcBef>
            </a:pPr>
            <a:r>
              <a:rPr sz="4000" spc="180" dirty="0">
                <a:latin typeface="Tahoma"/>
                <a:cs typeface="Tahoma"/>
              </a:rPr>
              <a:t>Getting</a:t>
            </a:r>
            <a:r>
              <a:rPr sz="4000" spc="445" dirty="0">
                <a:latin typeface="Tahoma"/>
                <a:cs typeface="Tahoma"/>
              </a:rPr>
              <a:t> </a:t>
            </a:r>
            <a:r>
              <a:rPr sz="4000" spc="200" dirty="0">
                <a:latin typeface="Tahoma"/>
                <a:cs typeface="Tahoma"/>
              </a:rPr>
              <a:t>latitude</a:t>
            </a:r>
            <a:r>
              <a:rPr sz="4000" spc="445" dirty="0">
                <a:latin typeface="Tahoma"/>
                <a:cs typeface="Tahoma"/>
              </a:rPr>
              <a:t> </a:t>
            </a:r>
            <a:r>
              <a:rPr sz="4000" spc="165" dirty="0">
                <a:latin typeface="Tahoma"/>
                <a:cs typeface="Tahoma"/>
              </a:rPr>
              <a:t>and</a:t>
            </a:r>
            <a:r>
              <a:rPr sz="4000" spc="450" dirty="0">
                <a:latin typeface="Tahoma"/>
                <a:cs typeface="Tahoma"/>
              </a:rPr>
              <a:t> </a:t>
            </a:r>
            <a:r>
              <a:rPr sz="4000" spc="160" dirty="0">
                <a:latin typeface="Tahoma"/>
                <a:cs typeface="Tahoma"/>
              </a:rPr>
              <a:t>longitude </a:t>
            </a:r>
            <a:r>
              <a:rPr sz="4000" spc="165" dirty="0">
                <a:latin typeface="Tahoma"/>
                <a:cs typeface="Tahoma"/>
              </a:rPr>
              <a:t> </a:t>
            </a:r>
            <a:r>
              <a:rPr sz="4000" spc="125" dirty="0">
                <a:latin typeface="Tahoma"/>
                <a:cs typeface="Tahoma"/>
              </a:rPr>
              <a:t>Using </a:t>
            </a:r>
            <a:r>
              <a:rPr sz="4000" spc="-45" dirty="0">
                <a:latin typeface="Tahoma"/>
                <a:cs typeface="Tahoma"/>
              </a:rPr>
              <a:t>GEOCODER </a:t>
            </a:r>
            <a:r>
              <a:rPr sz="4000" spc="254" dirty="0">
                <a:latin typeface="Tahoma"/>
                <a:cs typeface="Tahoma"/>
              </a:rPr>
              <a:t>to </a:t>
            </a:r>
            <a:r>
              <a:rPr sz="4000" spc="140" dirty="0">
                <a:latin typeface="Tahoma"/>
                <a:cs typeface="Tahoma"/>
              </a:rPr>
              <a:t>convert </a:t>
            </a:r>
            <a:r>
              <a:rPr sz="4000" spc="200" dirty="0">
                <a:latin typeface="Tahoma"/>
                <a:cs typeface="Tahoma"/>
              </a:rPr>
              <a:t>latitude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165" dirty="0">
                <a:latin typeface="Tahoma"/>
                <a:cs typeface="Tahoma"/>
              </a:rPr>
              <a:t>and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160" dirty="0">
                <a:latin typeface="Tahoma"/>
                <a:cs typeface="Tahoma"/>
              </a:rPr>
              <a:t>longitude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180" dirty="0">
                <a:latin typeface="Tahoma"/>
                <a:cs typeface="Tahoma"/>
              </a:rPr>
              <a:t>into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215" dirty="0">
                <a:latin typeface="Tahoma"/>
                <a:cs typeface="Tahoma"/>
              </a:rPr>
              <a:t>street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135" dirty="0">
                <a:latin typeface="Tahoma"/>
                <a:cs typeface="Tahoma"/>
              </a:rPr>
              <a:t>addresses. </a:t>
            </a:r>
            <a:r>
              <a:rPr sz="4000" spc="-1235" dirty="0">
                <a:latin typeface="Tahoma"/>
                <a:cs typeface="Tahoma"/>
              </a:rPr>
              <a:t> </a:t>
            </a:r>
            <a:r>
              <a:rPr sz="4000" spc="95" dirty="0">
                <a:latin typeface="Tahoma"/>
                <a:cs typeface="Tahoma"/>
              </a:rPr>
              <a:t>It </a:t>
            </a:r>
            <a:r>
              <a:rPr sz="4000" spc="80" dirty="0">
                <a:latin typeface="Tahoma"/>
                <a:cs typeface="Tahoma"/>
              </a:rPr>
              <a:t>will </a:t>
            </a:r>
            <a:r>
              <a:rPr sz="4000" spc="140" dirty="0">
                <a:latin typeface="Tahoma"/>
                <a:cs typeface="Tahoma"/>
              </a:rPr>
              <a:t>show </a:t>
            </a:r>
            <a:r>
              <a:rPr sz="4000" spc="220" dirty="0">
                <a:latin typeface="Tahoma"/>
                <a:cs typeface="Tahoma"/>
              </a:rPr>
              <a:t>stations </a:t>
            </a:r>
            <a:r>
              <a:rPr sz="4000" spc="105" dirty="0">
                <a:latin typeface="Tahoma"/>
                <a:cs typeface="Tahoma"/>
              </a:rPr>
              <a:t>which </a:t>
            </a:r>
            <a:r>
              <a:rPr sz="4000" spc="125" dirty="0">
                <a:latin typeface="Tahoma"/>
                <a:cs typeface="Tahoma"/>
              </a:rPr>
              <a:t>are </a:t>
            </a:r>
            <a:r>
              <a:rPr sz="4000" spc="180" dirty="0">
                <a:latin typeface="Tahoma"/>
                <a:cs typeface="Tahoma"/>
              </a:rPr>
              <a:t>one </a:t>
            </a:r>
            <a:r>
              <a:rPr sz="4000" spc="185" dirty="0">
                <a:latin typeface="Tahoma"/>
                <a:cs typeface="Tahoma"/>
              </a:rPr>
              <a:t> </a:t>
            </a:r>
            <a:r>
              <a:rPr sz="4000" spc="75" dirty="0">
                <a:latin typeface="Tahoma"/>
                <a:cs typeface="Tahoma"/>
              </a:rPr>
              <a:t>hour </a:t>
            </a:r>
            <a:r>
              <a:rPr sz="4000" spc="135" dirty="0">
                <a:latin typeface="Tahoma"/>
                <a:cs typeface="Tahoma"/>
              </a:rPr>
              <a:t>away</a:t>
            </a:r>
            <a:r>
              <a:rPr sz="4000" spc="80" dirty="0">
                <a:latin typeface="Tahoma"/>
                <a:cs typeface="Tahoma"/>
              </a:rPr>
              <a:t> </a:t>
            </a:r>
            <a:r>
              <a:rPr sz="4000" spc="35" dirty="0">
                <a:latin typeface="Tahoma"/>
                <a:cs typeface="Tahoma"/>
              </a:rPr>
              <a:t>from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60" dirty="0">
                <a:latin typeface="Tahoma"/>
                <a:cs typeface="Tahoma"/>
              </a:rPr>
              <a:t>our</a:t>
            </a:r>
            <a:r>
              <a:rPr sz="4000" spc="80" dirty="0">
                <a:latin typeface="Tahoma"/>
                <a:cs typeface="Tahoma"/>
              </a:rPr>
              <a:t> </a:t>
            </a:r>
            <a:r>
              <a:rPr sz="4000" spc="110" dirty="0">
                <a:latin typeface="Tahoma"/>
                <a:cs typeface="Tahoma"/>
              </a:rPr>
              <a:t>current</a:t>
            </a:r>
            <a:r>
              <a:rPr sz="4000" spc="75" dirty="0">
                <a:latin typeface="Tahoma"/>
                <a:cs typeface="Tahoma"/>
              </a:rPr>
              <a:t> </a:t>
            </a:r>
            <a:r>
              <a:rPr sz="4000" spc="130" dirty="0">
                <a:latin typeface="Tahoma"/>
                <a:cs typeface="Tahoma"/>
              </a:rPr>
              <a:t>location.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72551"/>
            <a:ext cx="4311650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5500" spc="-1010" dirty="0">
                <a:latin typeface="Arial Black"/>
                <a:cs typeface="Arial Black"/>
              </a:rPr>
              <a:t>R</a:t>
            </a:r>
            <a:r>
              <a:rPr sz="5500" spc="-800" dirty="0">
                <a:latin typeface="Arial Black"/>
                <a:cs typeface="Arial Black"/>
              </a:rPr>
              <a:t>e</a:t>
            </a:r>
            <a:r>
              <a:rPr sz="5500" spc="-580" dirty="0">
                <a:latin typeface="Arial Black"/>
                <a:cs typeface="Arial Black"/>
              </a:rPr>
              <a:t>q</a:t>
            </a:r>
            <a:r>
              <a:rPr sz="5500" spc="-590" dirty="0">
                <a:latin typeface="Arial Black"/>
                <a:cs typeface="Arial Black"/>
              </a:rPr>
              <a:t>u</a:t>
            </a:r>
            <a:r>
              <a:rPr sz="5500" spc="-520" dirty="0">
                <a:latin typeface="Arial Black"/>
                <a:cs typeface="Arial Black"/>
              </a:rPr>
              <a:t>i</a:t>
            </a:r>
            <a:r>
              <a:rPr sz="5500" spc="-345" dirty="0">
                <a:latin typeface="Arial Black"/>
                <a:cs typeface="Arial Black"/>
              </a:rPr>
              <a:t>r</a:t>
            </a:r>
            <a:r>
              <a:rPr sz="5500" spc="-800" dirty="0">
                <a:latin typeface="Arial Black"/>
                <a:cs typeface="Arial Black"/>
              </a:rPr>
              <a:t>e</a:t>
            </a:r>
            <a:r>
              <a:rPr sz="5500" spc="-915" dirty="0">
                <a:latin typeface="Arial Black"/>
                <a:cs typeface="Arial Black"/>
              </a:rPr>
              <a:t>m</a:t>
            </a:r>
            <a:r>
              <a:rPr sz="5500" spc="-800" dirty="0">
                <a:latin typeface="Arial Black"/>
                <a:cs typeface="Arial Black"/>
              </a:rPr>
              <a:t>e</a:t>
            </a:r>
            <a:r>
              <a:rPr sz="5500" spc="-590" dirty="0">
                <a:latin typeface="Arial Black"/>
                <a:cs typeface="Arial Black"/>
              </a:rPr>
              <a:t>nt</a:t>
            </a:r>
            <a:r>
              <a:rPr sz="5500" spc="-455" dirty="0">
                <a:latin typeface="Arial Black"/>
                <a:cs typeface="Arial Black"/>
              </a:rPr>
              <a:t>s  </a:t>
            </a:r>
            <a:r>
              <a:rPr sz="5500" spc="-670" dirty="0">
                <a:latin typeface="Arial Black"/>
                <a:cs typeface="Arial Black"/>
              </a:rPr>
              <a:t>Specification</a:t>
            </a:r>
            <a:endParaRPr sz="5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950" y="8571242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90">
                <a:moveTo>
                  <a:pt x="538403" y="499986"/>
                </a:moveTo>
                <a:lnTo>
                  <a:pt x="342811" y="424484"/>
                </a:lnTo>
                <a:lnTo>
                  <a:pt x="275361" y="401091"/>
                </a:lnTo>
                <a:lnTo>
                  <a:pt x="236181" y="394474"/>
                </a:lnTo>
                <a:lnTo>
                  <a:pt x="226174" y="394881"/>
                </a:lnTo>
                <a:lnTo>
                  <a:pt x="38709" y="456057"/>
                </a:lnTo>
                <a:lnTo>
                  <a:pt x="8331" y="484073"/>
                </a:lnTo>
                <a:lnTo>
                  <a:pt x="0" y="510413"/>
                </a:lnTo>
                <a:lnTo>
                  <a:pt x="50" y="635977"/>
                </a:lnTo>
                <a:lnTo>
                  <a:pt x="50" y="639622"/>
                </a:lnTo>
                <a:lnTo>
                  <a:pt x="22529" y="675297"/>
                </a:lnTo>
                <a:lnTo>
                  <a:pt x="47066" y="681723"/>
                </a:lnTo>
                <a:lnTo>
                  <a:pt x="54381" y="681012"/>
                </a:lnTo>
                <a:lnTo>
                  <a:pt x="531901" y="515264"/>
                </a:lnTo>
                <a:lnTo>
                  <a:pt x="538403" y="505929"/>
                </a:lnTo>
                <a:lnTo>
                  <a:pt x="538403" y="499986"/>
                </a:lnTo>
                <a:close/>
              </a:path>
              <a:path w="701675" h="681990">
                <a:moveTo>
                  <a:pt x="701497" y="302437"/>
                </a:moveTo>
                <a:lnTo>
                  <a:pt x="693458" y="261607"/>
                </a:lnTo>
                <a:lnTo>
                  <a:pt x="670547" y="226822"/>
                </a:lnTo>
                <a:lnTo>
                  <a:pt x="636130" y="203111"/>
                </a:lnTo>
                <a:lnTo>
                  <a:pt x="57950" y="1498"/>
                </a:lnTo>
                <a:lnTo>
                  <a:pt x="47040" y="0"/>
                </a:lnTo>
                <a:lnTo>
                  <a:pt x="43383" y="76"/>
                </a:lnTo>
                <a:lnTo>
                  <a:pt x="8928" y="18643"/>
                </a:lnTo>
                <a:lnTo>
                  <a:pt x="0" y="171462"/>
                </a:lnTo>
                <a:lnTo>
                  <a:pt x="1041" y="178295"/>
                </a:lnTo>
                <a:lnTo>
                  <a:pt x="21386" y="214198"/>
                </a:lnTo>
                <a:lnTo>
                  <a:pt x="369252" y="340931"/>
                </a:lnTo>
                <a:lnTo>
                  <a:pt x="640118" y="434517"/>
                </a:lnTo>
                <a:lnTo>
                  <a:pt x="643572" y="435711"/>
                </a:lnTo>
                <a:lnTo>
                  <a:pt x="647128" y="436486"/>
                </a:lnTo>
                <a:lnTo>
                  <a:pt x="654418" y="437210"/>
                </a:lnTo>
                <a:lnTo>
                  <a:pt x="658050" y="437146"/>
                </a:lnTo>
                <a:lnTo>
                  <a:pt x="692404" y="418858"/>
                </a:lnTo>
                <a:lnTo>
                  <a:pt x="701459" y="395490"/>
                </a:lnTo>
                <a:lnTo>
                  <a:pt x="701497" y="302437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0403" y="600426"/>
            <a:ext cx="5191124" cy="4543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0403" y="5709808"/>
            <a:ext cx="5191124" cy="4333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63796" y="6600711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63796" y="7134111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63796" y="8200911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63796" y="8734311"/>
            <a:ext cx="133349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36771" y="5577871"/>
            <a:ext cx="5591175" cy="34455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4100" spc="-509" dirty="0">
                <a:latin typeface="Arial Black"/>
                <a:cs typeface="Arial Black"/>
              </a:rPr>
              <a:t>S</a:t>
            </a:r>
            <a:r>
              <a:rPr sz="4100" spc="-390" dirty="0">
                <a:latin typeface="Arial Black"/>
                <a:cs typeface="Arial Black"/>
              </a:rPr>
              <a:t>o</a:t>
            </a:r>
            <a:r>
              <a:rPr sz="4100" spc="-310" dirty="0">
                <a:latin typeface="Arial Black"/>
                <a:cs typeface="Arial Black"/>
              </a:rPr>
              <a:t>f</a:t>
            </a:r>
            <a:r>
              <a:rPr sz="4100" spc="-360" dirty="0">
                <a:latin typeface="Arial Black"/>
                <a:cs typeface="Arial Black"/>
              </a:rPr>
              <a:t>t</a:t>
            </a:r>
            <a:r>
              <a:rPr sz="4100" spc="-835" dirty="0">
                <a:latin typeface="Arial Black"/>
                <a:cs typeface="Arial Black"/>
              </a:rPr>
              <a:t>w</a:t>
            </a:r>
            <a:r>
              <a:rPr sz="4100" spc="-505" dirty="0">
                <a:latin typeface="Arial Black"/>
                <a:cs typeface="Arial Black"/>
              </a:rPr>
              <a:t>a</a:t>
            </a:r>
            <a:r>
              <a:rPr sz="4100" spc="-175" dirty="0">
                <a:latin typeface="Arial Black"/>
                <a:cs typeface="Arial Black"/>
              </a:rPr>
              <a:t>r</a:t>
            </a:r>
            <a:r>
              <a:rPr sz="4100" spc="-509" dirty="0">
                <a:latin typeface="Arial Black"/>
                <a:cs typeface="Arial Black"/>
              </a:rPr>
              <a:t>e</a:t>
            </a:r>
            <a:r>
              <a:rPr sz="4100" spc="-325" dirty="0">
                <a:latin typeface="Arial Black"/>
                <a:cs typeface="Arial Black"/>
              </a:rPr>
              <a:t> </a:t>
            </a:r>
            <a:r>
              <a:rPr sz="4100" spc="-675" dirty="0">
                <a:latin typeface="Arial Black"/>
                <a:cs typeface="Arial Black"/>
              </a:rPr>
              <a:t>R</a:t>
            </a:r>
            <a:r>
              <a:rPr sz="4100" spc="-515" dirty="0">
                <a:latin typeface="Arial Black"/>
                <a:cs typeface="Arial Black"/>
              </a:rPr>
              <a:t>e</a:t>
            </a:r>
            <a:r>
              <a:rPr sz="4100" spc="-350" dirty="0">
                <a:latin typeface="Arial Black"/>
                <a:cs typeface="Arial Black"/>
              </a:rPr>
              <a:t>q</a:t>
            </a:r>
            <a:r>
              <a:rPr sz="4100" spc="-360" dirty="0">
                <a:latin typeface="Arial Black"/>
                <a:cs typeface="Arial Black"/>
              </a:rPr>
              <a:t>u</a:t>
            </a:r>
            <a:r>
              <a:rPr sz="4100" spc="-310" dirty="0">
                <a:latin typeface="Arial Black"/>
                <a:cs typeface="Arial Black"/>
              </a:rPr>
              <a:t>i</a:t>
            </a:r>
            <a:r>
              <a:rPr sz="4100" spc="-175" dirty="0">
                <a:latin typeface="Arial Black"/>
                <a:cs typeface="Arial Black"/>
              </a:rPr>
              <a:t>r</a:t>
            </a:r>
            <a:r>
              <a:rPr sz="4100" spc="-515" dirty="0">
                <a:latin typeface="Arial Black"/>
                <a:cs typeface="Arial Black"/>
              </a:rPr>
              <a:t>e</a:t>
            </a:r>
            <a:r>
              <a:rPr sz="4100" spc="-600" dirty="0">
                <a:latin typeface="Arial Black"/>
                <a:cs typeface="Arial Black"/>
              </a:rPr>
              <a:t>m</a:t>
            </a:r>
            <a:r>
              <a:rPr sz="4100" spc="-515" dirty="0">
                <a:latin typeface="Arial Black"/>
                <a:cs typeface="Arial Black"/>
              </a:rPr>
              <a:t>e</a:t>
            </a:r>
            <a:r>
              <a:rPr sz="4100" spc="-360" dirty="0">
                <a:latin typeface="Arial Black"/>
                <a:cs typeface="Arial Black"/>
              </a:rPr>
              <a:t>nt</a:t>
            </a:r>
            <a:r>
              <a:rPr sz="4100" spc="-490" dirty="0">
                <a:latin typeface="Arial Black"/>
                <a:cs typeface="Arial Black"/>
              </a:rPr>
              <a:t>s</a:t>
            </a:r>
            <a:endParaRPr sz="4100">
              <a:latin typeface="Arial Black"/>
              <a:cs typeface="Arial Black"/>
            </a:endParaRPr>
          </a:p>
          <a:p>
            <a:pPr marL="659765" marR="93345">
              <a:lnSpc>
                <a:spcPct val="116700"/>
              </a:lnSpc>
              <a:spcBef>
                <a:spcPts val="80"/>
              </a:spcBef>
            </a:pPr>
            <a:r>
              <a:rPr sz="3000" spc="-290" dirty="0">
                <a:latin typeface="Arial Black"/>
                <a:cs typeface="Arial Black"/>
              </a:rPr>
              <a:t>Operating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320" dirty="0">
                <a:latin typeface="Arial Black"/>
                <a:cs typeface="Arial Black"/>
              </a:rPr>
              <a:t>system: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300" dirty="0">
                <a:latin typeface="Arial Black"/>
                <a:cs typeface="Arial Black"/>
              </a:rPr>
              <a:t>Windows  </a:t>
            </a:r>
            <a:r>
              <a:rPr sz="3000" spc="-280" dirty="0">
                <a:latin typeface="Arial Black"/>
                <a:cs typeface="Arial Black"/>
              </a:rPr>
              <a:t>Coding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280" dirty="0">
                <a:latin typeface="Arial Black"/>
                <a:cs typeface="Arial Black"/>
              </a:rPr>
              <a:t>language: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235" dirty="0">
                <a:latin typeface="Arial Black"/>
                <a:cs typeface="Arial Black"/>
              </a:rPr>
              <a:t>Android  </a:t>
            </a:r>
            <a:r>
              <a:rPr sz="3000" spc="-480" dirty="0">
                <a:latin typeface="Arial Black"/>
                <a:cs typeface="Arial Black"/>
              </a:rPr>
              <a:t>SDK</a:t>
            </a:r>
            <a:endParaRPr sz="3000">
              <a:latin typeface="Arial Black"/>
              <a:cs typeface="Arial Black"/>
            </a:endParaRPr>
          </a:p>
          <a:p>
            <a:pPr marL="659765" marR="1483995">
              <a:lnSpc>
                <a:spcPts val="4200"/>
              </a:lnSpc>
              <a:spcBef>
                <a:spcPts val="100"/>
              </a:spcBef>
            </a:pPr>
            <a:r>
              <a:rPr sz="3000" spc="-285" dirty="0">
                <a:latin typeface="Arial Black"/>
                <a:cs typeface="Arial Black"/>
              </a:rPr>
              <a:t>Toolkit: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260" dirty="0">
                <a:latin typeface="Arial Black"/>
                <a:cs typeface="Arial Black"/>
              </a:rPr>
              <a:t>Android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155" dirty="0">
                <a:latin typeface="Arial Black"/>
                <a:cs typeface="Arial Black"/>
              </a:rPr>
              <a:t>5.0  </a:t>
            </a:r>
            <a:r>
              <a:rPr sz="3000" spc="-260" dirty="0">
                <a:latin typeface="Arial Black"/>
                <a:cs typeface="Arial Black"/>
              </a:rPr>
              <a:t>IDE:</a:t>
            </a:r>
            <a:r>
              <a:rPr sz="3000" spc="-240" dirty="0">
                <a:latin typeface="Arial Black"/>
                <a:cs typeface="Arial Black"/>
              </a:rPr>
              <a:t> </a:t>
            </a:r>
            <a:r>
              <a:rPr sz="3000" spc="-340" dirty="0">
                <a:latin typeface="Arial Black"/>
                <a:cs typeface="Arial Black"/>
              </a:rPr>
              <a:t>Eclipse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62490" y="1712172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62490" y="2245572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62490" y="2778972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62490" y="3312372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645065" y="1413741"/>
            <a:ext cx="49460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40" dirty="0">
                <a:latin typeface="Tahoma"/>
                <a:cs typeface="Tahoma"/>
              </a:rPr>
              <a:t>System:</a:t>
            </a:r>
            <a:r>
              <a:rPr sz="3000" spc="4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Pentium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-85" dirty="0">
                <a:latin typeface="Tahoma"/>
                <a:cs typeface="Tahoma"/>
              </a:rPr>
              <a:t>IV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15" dirty="0">
                <a:latin typeface="Tahoma"/>
                <a:cs typeface="Tahoma"/>
              </a:rPr>
              <a:t>2.4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GHz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Hard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Disk: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360" dirty="0">
                <a:latin typeface="Tahoma"/>
                <a:cs typeface="Tahoma"/>
              </a:rPr>
              <a:t>8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GB</a:t>
            </a:r>
            <a:endParaRPr sz="3000">
              <a:latin typeface="Tahoma"/>
              <a:cs typeface="Tahoma"/>
            </a:endParaRPr>
          </a:p>
          <a:p>
            <a:pPr marL="12700" marR="1145540">
              <a:lnSpc>
                <a:spcPts val="4200"/>
              </a:lnSpc>
              <a:spcBef>
                <a:spcPts val="100"/>
              </a:spcBef>
            </a:pPr>
            <a:r>
              <a:rPr sz="3000" spc="20" dirty="0">
                <a:latin typeface="Tahoma"/>
                <a:cs typeface="Tahoma"/>
              </a:rPr>
              <a:t>Monitor:</a:t>
            </a:r>
            <a:r>
              <a:rPr sz="3000" spc="25" dirty="0">
                <a:latin typeface="Tahoma"/>
                <a:cs typeface="Tahoma"/>
              </a:rPr>
              <a:t> </a:t>
            </a:r>
            <a:r>
              <a:rPr sz="3000" spc="-140" dirty="0">
                <a:latin typeface="Tahoma"/>
                <a:cs typeface="Tahoma"/>
              </a:rPr>
              <a:t>15</a:t>
            </a:r>
            <a:r>
              <a:rPr sz="3000" spc="25" dirty="0">
                <a:latin typeface="Tahoma"/>
                <a:cs typeface="Tahoma"/>
              </a:rPr>
              <a:t> </a:t>
            </a:r>
            <a:r>
              <a:rPr sz="3000" spc="-35" dirty="0">
                <a:latin typeface="Tahoma"/>
                <a:cs typeface="Tahoma"/>
              </a:rPr>
              <a:t>VGA</a:t>
            </a:r>
            <a:r>
              <a:rPr sz="3000" spc="30" dirty="0">
                <a:latin typeface="Tahoma"/>
                <a:cs typeface="Tahoma"/>
              </a:rPr>
              <a:t> Color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-140" dirty="0">
                <a:latin typeface="Tahoma"/>
                <a:cs typeface="Tahoma"/>
              </a:rPr>
              <a:t>RAM: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2</a:t>
            </a:r>
            <a:r>
              <a:rPr sz="3000" spc="5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GB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529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Hardware</a:t>
            </a:r>
            <a:r>
              <a:rPr spc="10" dirty="0"/>
              <a:t> </a:t>
            </a:r>
            <a:r>
              <a:rPr spc="120" dirty="0"/>
              <a:t>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5630685"/>
            <a:ext cx="5438774" cy="400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306" y="2742441"/>
            <a:ext cx="3448685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225" dirty="0">
                <a:solidFill>
                  <a:srgbClr val="FFFFFF"/>
                </a:solidFill>
                <a:latin typeface="Tahoma"/>
                <a:cs typeface="Tahoma"/>
              </a:rPr>
              <a:t>Flash </a:t>
            </a:r>
            <a:r>
              <a:rPr sz="8500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0" spc="2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8500" spc="3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500" spc="-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8500" spc="484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8500" spc="2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06" y="6555636"/>
            <a:ext cx="628396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516890" algn="l"/>
              </a:tabLst>
            </a:pPr>
            <a:r>
              <a:rPr sz="3400" spc="95" dirty="0">
                <a:solidFill>
                  <a:srgbClr val="FFFFFF"/>
                </a:solidFill>
                <a:latin typeface="Tahoma"/>
                <a:cs typeface="Tahoma"/>
              </a:rPr>
              <a:t>A	</a:t>
            </a:r>
            <a:r>
              <a:rPr sz="3400" spc="15" dirty="0">
                <a:solidFill>
                  <a:srgbClr val="FFFFFF"/>
                </a:solidFill>
                <a:latin typeface="Tahoma"/>
                <a:cs typeface="Tahoma"/>
              </a:rPr>
              <a:t>Opening</a:t>
            </a:r>
            <a:r>
              <a:rPr sz="3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Tahoma"/>
                <a:cs typeface="Tahoma"/>
              </a:rPr>
              <a:t>flash</a:t>
            </a:r>
            <a:r>
              <a:rPr sz="3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Tahoma"/>
                <a:cs typeface="Tahoma"/>
              </a:rPr>
              <a:t>screen</a:t>
            </a:r>
            <a:r>
              <a:rPr sz="34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Tahoma"/>
                <a:cs typeface="Tahoma"/>
              </a:rPr>
              <a:t>appears </a:t>
            </a:r>
            <a:r>
              <a:rPr sz="3400" spc="-10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4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4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Tahoma"/>
                <a:cs typeface="Tahoma"/>
              </a:rPr>
              <a:t>seconds.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2248" y="1031366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78"/>
                </a:lnTo>
                <a:lnTo>
                  <a:pt x="236194" y="394462"/>
                </a:lnTo>
                <a:lnTo>
                  <a:pt x="226174" y="394881"/>
                </a:lnTo>
                <a:lnTo>
                  <a:pt x="38722" y="456044"/>
                </a:lnTo>
                <a:lnTo>
                  <a:pt x="8331" y="484060"/>
                </a:lnTo>
                <a:lnTo>
                  <a:pt x="0" y="510400"/>
                </a:lnTo>
                <a:lnTo>
                  <a:pt x="63" y="635965"/>
                </a:lnTo>
                <a:lnTo>
                  <a:pt x="63" y="639610"/>
                </a:lnTo>
                <a:lnTo>
                  <a:pt x="22542" y="675284"/>
                </a:lnTo>
                <a:lnTo>
                  <a:pt x="47066" y="681723"/>
                </a:lnTo>
                <a:lnTo>
                  <a:pt x="54394" y="680999"/>
                </a:lnTo>
                <a:lnTo>
                  <a:pt x="531914" y="515264"/>
                </a:lnTo>
                <a:lnTo>
                  <a:pt x="538416" y="505917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70" y="261607"/>
                </a:lnTo>
                <a:lnTo>
                  <a:pt x="670560" y="226809"/>
                </a:lnTo>
                <a:lnTo>
                  <a:pt x="636130" y="203098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50"/>
                </a:lnTo>
                <a:lnTo>
                  <a:pt x="1041" y="178282"/>
                </a:lnTo>
                <a:lnTo>
                  <a:pt x="21399" y="214185"/>
                </a:lnTo>
                <a:lnTo>
                  <a:pt x="369265" y="340931"/>
                </a:lnTo>
                <a:lnTo>
                  <a:pt x="640130" y="434505"/>
                </a:lnTo>
                <a:lnTo>
                  <a:pt x="643585" y="435698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34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2412" y="5"/>
            <a:ext cx="4943474" cy="102869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06" y="5630685"/>
            <a:ext cx="5438774" cy="400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0306" y="2742441"/>
            <a:ext cx="6144895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spc="215" dirty="0">
                <a:solidFill>
                  <a:srgbClr val="FFFFFF"/>
                </a:solidFill>
              </a:rPr>
              <a:t>Customer</a:t>
            </a:r>
            <a:r>
              <a:rPr sz="8500" spc="95" dirty="0">
                <a:solidFill>
                  <a:srgbClr val="FFFFFF"/>
                </a:solidFill>
              </a:rPr>
              <a:t> </a:t>
            </a:r>
            <a:r>
              <a:rPr sz="8500" spc="60" dirty="0">
                <a:solidFill>
                  <a:srgbClr val="FFFFFF"/>
                </a:solidFill>
              </a:rPr>
              <a:t>or </a:t>
            </a:r>
            <a:r>
              <a:rPr sz="8500" spc="-2640" dirty="0">
                <a:solidFill>
                  <a:srgbClr val="FFFFFF"/>
                </a:solidFill>
              </a:rPr>
              <a:t> </a:t>
            </a:r>
            <a:r>
              <a:rPr sz="8500" spc="160" dirty="0">
                <a:solidFill>
                  <a:srgbClr val="FFFFFF"/>
                </a:solidFill>
              </a:rPr>
              <a:t>Chef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1172248" y="1031366"/>
            <a:ext cx="701675" cy="681990"/>
          </a:xfrm>
          <a:custGeom>
            <a:avLst/>
            <a:gdLst/>
            <a:ahLst/>
            <a:cxnLst/>
            <a:rect l="l" t="t" r="r" b="b"/>
            <a:pathLst>
              <a:path w="701675" h="681989">
                <a:moveTo>
                  <a:pt x="538416" y="499986"/>
                </a:moveTo>
                <a:lnTo>
                  <a:pt x="342823" y="424484"/>
                </a:lnTo>
                <a:lnTo>
                  <a:pt x="275374" y="401078"/>
                </a:lnTo>
                <a:lnTo>
                  <a:pt x="236194" y="394462"/>
                </a:lnTo>
                <a:lnTo>
                  <a:pt x="226174" y="394881"/>
                </a:lnTo>
                <a:lnTo>
                  <a:pt x="38722" y="456044"/>
                </a:lnTo>
                <a:lnTo>
                  <a:pt x="8331" y="484060"/>
                </a:lnTo>
                <a:lnTo>
                  <a:pt x="0" y="510400"/>
                </a:lnTo>
                <a:lnTo>
                  <a:pt x="63" y="635965"/>
                </a:lnTo>
                <a:lnTo>
                  <a:pt x="63" y="639610"/>
                </a:lnTo>
                <a:lnTo>
                  <a:pt x="22542" y="675284"/>
                </a:lnTo>
                <a:lnTo>
                  <a:pt x="47066" y="681723"/>
                </a:lnTo>
                <a:lnTo>
                  <a:pt x="54394" y="680999"/>
                </a:lnTo>
                <a:lnTo>
                  <a:pt x="531914" y="515264"/>
                </a:lnTo>
                <a:lnTo>
                  <a:pt x="538416" y="505917"/>
                </a:lnTo>
                <a:lnTo>
                  <a:pt x="538416" y="499986"/>
                </a:lnTo>
                <a:close/>
              </a:path>
              <a:path w="701675" h="681989">
                <a:moveTo>
                  <a:pt x="701509" y="302425"/>
                </a:moveTo>
                <a:lnTo>
                  <a:pt x="693470" y="261607"/>
                </a:lnTo>
                <a:lnTo>
                  <a:pt x="670560" y="226809"/>
                </a:lnTo>
                <a:lnTo>
                  <a:pt x="636130" y="203098"/>
                </a:lnTo>
                <a:lnTo>
                  <a:pt x="57950" y="1498"/>
                </a:lnTo>
                <a:lnTo>
                  <a:pt x="47053" y="0"/>
                </a:lnTo>
                <a:lnTo>
                  <a:pt x="43383" y="76"/>
                </a:lnTo>
                <a:lnTo>
                  <a:pt x="8940" y="18643"/>
                </a:lnTo>
                <a:lnTo>
                  <a:pt x="12" y="171450"/>
                </a:lnTo>
                <a:lnTo>
                  <a:pt x="1041" y="178282"/>
                </a:lnTo>
                <a:lnTo>
                  <a:pt x="21399" y="214185"/>
                </a:lnTo>
                <a:lnTo>
                  <a:pt x="369265" y="340931"/>
                </a:lnTo>
                <a:lnTo>
                  <a:pt x="640130" y="434505"/>
                </a:lnTo>
                <a:lnTo>
                  <a:pt x="643585" y="435698"/>
                </a:lnTo>
                <a:lnTo>
                  <a:pt x="647141" y="436486"/>
                </a:lnTo>
                <a:lnTo>
                  <a:pt x="654431" y="437210"/>
                </a:lnTo>
                <a:lnTo>
                  <a:pt x="658063" y="437134"/>
                </a:lnTo>
                <a:lnTo>
                  <a:pt x="692416" y="418858"/>
                </a:lnTo>
                <a:lnTo>
                  <a:pt x="701471" y="395490"/>
                </a:lnTo>
                <a:lnTo>
                  <a:pt x="701509" y="30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384" y="5"/>
            <a:ext cx="5000624" cy="10286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Custom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Black</vt:lpstr>
      <vt:lpstr>Calibri</vt:lpstr>
      <vt:lpstr>Segoe UI Symbol</vt:lpstr>
      <vt:lpstr>Tahoma</vt:lpstr>
      <vt:lpstr>Times New Roman</vt:lpstr>
      <vt:lpstr>Office Theme</vt:lpstr>
      <vt:lpstr>PowerPoint Presentation</vt:lpstr>
      <vt:lpstr>Team Members</vt:lpstr>
      <vt:lpstr>About Our Project</vt:lpstr>
      <vt:lpstr>PowerPoint Presentation</vt:lpstr>
      <vt:lpstr>Major food poisoning at Tejas Express.12  out of 26 were affected</vt:lpstr>
      <vt:lpstr>What's  new</vt:lpstr>
      <vt:lpstr>Hardware Requirements</vt:lpstr>
      <vt:lpstr>PowerPoint Presentation</vt:lpstr>
      <vt:lpstr>Customer or  Chef</vt:lpstr>
      <vt:lpstr>Login Page</vt:lpstr>
      <vt:lpstr>PowerPoint Presentation</vt:lpstr>
      <vt:lpstr>Select  Station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on Rails</dc:title>
  <dc:creator>Gengatharan S</dc:creator>
  <cp:keywords>DAEztzlr9kk,BAEirA4xBN8</cp:keywords>
  <cp:lastModifiedBy>Microsoft account</cp:lastModifiedBy>
  <cp:revision>1</cp:revision>
  <dcterms:created xsi:type="dcterms:W3CDTF">2021-12-29T13:45:29Z</dcterms:created>
  <dcterms:modified xsi:type="dcterms:W3CDTF">2021-12-29T13:46:22Z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2021-12-29T00:00:00Z</vt:filetime>
  </property>
</Properties>
</file>