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8" d="100"/>
          <a:sy n="78" d="100"/>
        </p:scale>
        <p:origin x="2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Naveen.lingutlads@gmail.com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33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2023-01-02T11:58:24Z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