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Kingred Modern" charset="1" panose="00000000000000000000"/>
      <p:regular r:id="rId17"/>
    </p:embeddedFont>
    <p:embeddedFont>
      <p:font typeface="The Youngest Serif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5.pn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jpe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1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05541" y="5931439"/>
            <a:ext cx="1272380" cy="982824"/>
          </a:xfrm>
          <a:custGeom>
            <a:avLst/>
            <a:gdLst/>
            <a:ahLst/>
            <a:cxnLst/>
            <a:rect r="r" b="b" t="t" l="l"/>
            <a:pathLst>
              <a:path h="982824" w="1272380">
                <a:moveTo>
                  <a:pt x="0" y="0"/>
                </a:moveTo>
                <a:lnTo>
                  <a:pt x="1272380" y="0"/>
                </a:lnTo>
                <a:lnTo>
                  <a:pt x="1272380" y="982824"/>
                </a:lnTo>
                <a:lnTo>
                  <a:pt x="0" y="982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948" y="5885622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32084" y="45817"/>
            <a:ext cx="5355916" cy="5885622"/>
          </a:xfrm>
          <a:custGeom>
            <a:avLst/>
            <a:gdLst/>
            <a:ahLst/>
            <a:cxnLst/>
            <a:rect r="r" b="b" t="t" l="l"/>
            <a:pathLst>
              <a:path h="5885622" w="5355916">
                <a:moveTo>
                  <a:pt x="0" y="0"/>
                </a:moveTo>
                <a:lnTo>
                  <a:pt x="5355916" y="0"/>
                </a:lnTo>
                <a:lnTo>
                  <a:pt x="5355916" y="5885622"/>
                </a:lnTo>
                <a:lnTo>
                  <a:pt x="0" y="58856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94406" y="5885622"/>
            <a:ext cx="5893594" cy="4114800"/>
          </a:xfrm>
          <a:custGeom>
            <a:avLst/>
            <a:gdLst/>
            <a:ahLst/>
            <a:cxnLst/>
            <a:rect r="r" b="b" t="t" l="l"/>
            <a:pathLst>
              <a:path h="4114800" w="5893594">
                <a:moveTo>
                  <a:pt x="0" y="0"/>
                </a:moveTo>
                <a:lnTo>
                  <a:pt x="5893594" y="0"/>
                </a:lnTo>
                <a:lnTo>
                  <a:pt x="5893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93594" y="351653"/>
            <a:ext cx="6500812" cy="3821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82"/>
              </a:lnSpc>
            </a:pPr>
            <a:r>
              <a:rPr lang="en-US" sz="7273">
                <a:solidFill>
                  <a:srgbClr val="000000"/>
                </a:solidFill>
                <a:latin typeface="Kingred Modern"/>
                <a:ea typeface="Kingred Modern"/>
                <a:cs typeface="Kingred Modern"/>
                <a:sym typeface="Kingred Modern"/>
              </a:rPr>
              <a:t>PORTFOLIO</a:t>
            </a:r>
          </a:p>
          <a:p>
            <a:pPr algn="ctr">
              <a:lnSpc>
                <a:spcPts val="10182"/>
              </a:lnSpc>
            </a:pPr>
            <a:r>
              <a:rPr lang="en-US" sz="7273">
                <a:solidFill>
                  <a:srgbClr val="000000"/>
                </a:solidFill>
                <a:latin typeface="Kingred Modern"/>
                <a:ea typeface="Kingred Modern"/>
                <a:cs typeface="Kingred Modern"/>
                <a:sym typeface="Kingred Modern"/>
              </a:rPr>
              <a:t>DESIGN</a:t>
            </a:r>
          </a:p>
          <a:p>
            <a:pPr algn="ctr">
              <a:lnSpc>
                <a:spcPts val="1018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140313" y="4864100"/>
            <a:ext cx="10007374" cy="409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STUDENT NAME:NAVEENKUMAR P 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   </a:t>
            </a: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NMID   : 0B7218348B94CFDBF6C4AF442469D504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DEPARTMENT : BSC COMPUTER SCIENCE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  </a:t>
            </a: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COLLEGE : CHIKKANNA GOVERNMENT ARTS COLLEGE / 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BHARATHIYAR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9096">
            <a:off x="-1176860" y="-1116582"/>
            <a:ext cx="5372545" cy="5146006"/>
          </a:xfrm>
          <a:custGeom>
            <a:avLst/>
            <a:gdLst/>
            <a:ahLst/>
            <a:cxnLst/>
            <a:rect r="r" b="b" t="t" l="l"/>
            <a:pathLst>
              <a:path h="5146006" w="5372545">
                <a:moveTo>
                  <a:pt x="0" y="0"/>
                </a:moveTo>
                <a:lnTo>
                  <a:pt x="5372545" y="0"/>
                </a:lnTo>
                <a:lnTo>
                  <a:pt x="5372545" y="5146006"/>
                </a:lnTo>
                <a:lnTo>
                  <a:pt x="0" y="51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629485">
            <a:off x="13957002" y="6582690"/>
            <a:ext cx="6604595" cy="6326106"/>
          </a:xfrm>
          <a:custGeom>
            <a:avLst/>
            <a:gdLst/>
            <a:ahLst/>
            <a:cxnLst/>
            <a:rect r="r" b="b" t="t" l="l"/>
            <a:pathLst>
              <a:path h="6326106" w="6604595">
                <a:moveTo>
                  <a:pt x="0" y="0"/>
                </a:moveTo>
                <a:lnTo>
                  <a:pt x="6604596" y="0"/>
                </a:lnTo>
                <a:lnTo>
                  <a:pt x="6604596" y="6326106"/>
                </a:lnTo>
                <a:lnTo>
                  <a:pt x="0" y="6326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21646" y="6422851"/>
            <a:ext cx="564005" cy="533241"/>
          </a:xfrm>
          <a:custGeom>
            <a:avLst/>
            <a:gdLst/>
            <a:ahLst/>
            <a:cxnLst/>
            <a:rect r="r" b="b" t="t" l="l"/>
            <a:pathLst>
              <a:path h="533241" w="564005">
                <a:moveTo>
                  <a:pt x="0" y="0"/>
                </a:moveTo>
                <a:lnTo>
                  <a:pt x="564005" y="0"/>
                </a:lnTo>
                <a:lnTo>
                  <a:pt x="564005" y="533241"/>
                </a:lnTo>
                <a:lnTo>
                  <a:pt x="0" y="5332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31128" y="6506964"/>
            <a:ext cx="612872" cy="402267"/>
          </a:xfrm>
          <a:custGeom>
            <a:avLst/>
            <a:gdLst/>
            <a:ahLst/>
            <a:cxnLst/>
            <a:rect r="r" b="b" t="t" l="l"/>
            <a:pathLst>
              <a:path h="402267" w="612872">
                <a:moveTo>
                  <a:pt x="0" y="0"/>
                </a:moveTo>
                <a:lnTo>
                  <a:pt x="612872" y="0"/>
                </a:lnTo>
                <a:lnTo>
                  <a:pt x="612872" y="402267"/>
                </a:lnTo>
                <a:lnTo>
                  <a:pt x="0" y="4022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54349" y="6003412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81342" y="-1053557"/>
            <a:ext cx="5355916" cy="5885622"/>
          </a:xfrm>
          <a:custGeom>
            <a:avLst/>
            <a:gdLst/>
            <a:ahLst/>
            <a:cxnLst/>
            <a:rect r="r" b="b" t="t" l="l"/>
            <a:pathLst>
              <a:path h="5885622" w="5355916">
                <a:moveTo>
                  <a:pt x="0" y="0"/>
                </a:moveTo>
                <a:lnTo>
                  <a:pt x="5355916" y="0"/>
                </a:lnTo>
                <a:lnTo>
                  <a:pt x="5355916" y="5885622"/>
                </a:lnTo>
                <a:lnTo>
                  <a:pt x="0" y="588562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70000" y="1472579"/>
            <a:ext cx="11289855" cy="444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sz="2098">
                <a:solidFill>
                  <a:srgbClr val="000000"/>
                </a:solidFill>
                <a:latin typeface="Kingred Modern"/>
                <a:ea typeface="Kingred Modern"/>
                <a:cs typeface="Kingred Modern"/>
                <a:sym typeface="Kingred Modern"/>
              </a:rPr>
              <a:t>CONCLUSION</a:t>
            </a:r>
          </a:p>
          <a:p>
            <a:pPr algn="ctr">
              <a:lnSpc>
                <a:spcPts val="2937"/>
              </a:lnSpc>
            </a:pPr>
          </a:p>
          <a:p>
            <a:pPr algn="ctr">
              <a:lnSpc>
                <a:spcPts val="2937"/>
              </a:lnSpc>
            </a:pPr>
            <a:r>
              <a:rPr lang="en-US" sz="2098">
                <a:solidFill>
                  <a:srgbClr val="000000"/>
                </a:solidFill>
                <a:latin typeface="Kingred Modern"/>
                <a:ea typeface="Kingred Modern"/>
                <a:cs typeface="Kingred Modern"/>
                <a:sym typeface="Kingred Modern"/>
              </a:rPr>
              <a:t>A well-designed portfolio bridges the gap between a developer's skills and industry opportunities.</a:t>
            </a:r>
          </a:p>
          <a:p>
            <a:pPr algn="ctr">
              <a:lnSpc>
                <a:spcPts val="2937"/>
              </a:lnSpc>
            </a:pPr>
          </a:p>
          <a:p>
            <a:pPr algn="ctr">
              <a:lnSpc>
                <a:spcPts val="2937"/>
              </a:lnSpc>
            </a:pPr>
            <a:r>
              <a:rPr lang="en-US" sz="2098">
                <a:solidFill>
                  <a:srgbClr val="000000"/>
                </a:solidFill>
                <a:latin typeface="Kingred Modern"/>
                <a:ea typeface="Kingred Modern"/>
                <a:cs typeface="Kingred Modern"/>
                <a:sym typeface="Kingred Modern"/>
              </a:rPr>
              <a:t>Demonstrates both technical expertise and creativity in game development.</a:t>
            </a:r>
          </a:p>
          <a:p>
            <a:pPr algn="ctr">
              <a:lnSpc>
                <a:spcPts val="2937"/>
              </a:lnSpc>
            </a:pPr>
          </a:p>
          <a:p>
            <a:pPr algn="ctr">
              <a:lnSpc>
                <a:spcPts val="2937"/>
              </a:lnSpc>
            </a:pPr>
            <a:r>
              <a:rPr lang="en-US" sz="2098">
                <a:solidFill>
                  <a:srgbClr val="000000"/>
                </a:solidFill>
                <a:latin typeface="Kingred Modern"/>
                <a:ea typeface="Kingred Modern"/>
                <a:cs typeface="Kingred Modern"/>
                <a:sym typeface="Kingred Modern"/>
              </a:rPr>
              <a:t>Enhances visibility, career growth, and potential collaborations.</a:t>
            </a:r>
          </a:p>
          <a:p>
            <a:pPr algn="ctr">
              <a:lnSpc>
                <a:spcPts val="2937"/>
              </a:lnSpc>
            </a:pPr>
          </a:p>
          <a:p>
            <a:pPr algn="ctr">
              <a:lnSpc>
                <a:spcPts val="2937"/>
              </a:lnSpc>
              <a:spcBef>
                <a:spcPct val="0"/>
              </a:spcBef>
            </a:pPr>
            <a:r>
              <a:rPr lang="en-US" sz="2098">
                <a:solidFill>
                  <a:srgbClr val="000000"/>
                </a:solidFill>
                <a:latin typeface="Kingred Modern"/>
                <a:ea typeface="Kingred Modern"/>
                <a:cs typeface="Kingred Modern"/>
                <a:sym typeface="Kingred Modern"/>
              </a:rPr>
              <a:t>Next step: Continuously update with new projects and innovative game ideas.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7668" y="395967"/>
            <a:ext cx="5355916" cy="5885622"/>
          </a:xfrm>
          <a:custGeom>
            <a:avLst/>
            <a:gdLst/>
            <a:ahLst/>
            <a:cxnLst/>
            <a:rect r="r" b="b" t="t" l="l"/>
            <a:pathLst>
              <a:path h="5885622" w="5355916">
                <a:moveTo>
                  <a:pt x="0" y="0"/>
                </a:moveTo>
                <a:lnTo>
                  <a:pt x="5355917" y="0"/>
                </a:lnTo>
                <a:lnTo>
                  <a:pt x="5355917" y="5885622"/>
                </a:lnTo>
                <a:lnTo>
                  <a:pt x="0" y="588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12346" y="4450055"/>
            <a:ext cx="6463308" cy="124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82"/>
              </a:lnSpc>
              <a:spcBef>
                <a:spcPct val="0"/>
              </a:spcBef>
            </a:pPr>
            <a:r>
              <a:rPr lang="en-US" sz="7273">
                <a:solidFill>
                  <a:srgbClr val="000000"/>
                </a:solidFill>
                <a:latin typeface="Kingred Modern"/>
                <a:ea typeface="Kingred Modern"/>
                <a:cs typeface="Kingred Modern"/>
                <a:sym typeface="Kingred Modern"/>
              </a:rPr>
              <a:t>THANK YOU...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281589"/>
            <a:ext cx="5893594" cy="4114800"/>
          </a:xfrm>
          <a:custGeom>
            <a:avLst/>
            <a:gdLst/>
            <a:ahLst/>
            <a:cxnLst/>
            <a:rect r="r" b="b" t="t" l="l"/>
            <a:pathLst>
              <a:path h="4114800" w="5893594">
                <a:moveTo>
                  <a:pt x="0" y="0"/>
                </a:moveTo>
                <a:lnTo>
                  <a:pt x="5893594" y="0"/>
                </a:lnTo>
                <a:lnTo>
                  <a:pt x="5893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9096">
            <a:off x="-1176860" y="-1116582"/>
            <a:ext cx="5372545" cy="5146006"/>
          </a:xfrm>
          <a:custGeom>
            <a:avLst/>
            <a:gdLst/>
            <a:ahLst/>
            <a:cxnLst/>
            <a:rect r="r" b="b" t="t" l="l"/>
            <a:pathLst>
              <a:path h="5146006" w="5372545">
                <a:moveTo>
                  <a:pt x="0" y="0"/>
                </a:moveTo>
                <a:lnTo>
                  <a:pt x="5372545" y="0"/>
                </a:lnTo>
                <a:lnTo>
                  <a:pt x="5372545" y="5146006"/>
                </a:lnTo>
                <a:lnTo>
                  <a:pt x="0" y="51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629485">
            <a:off x="13957002" y="6582690"/>
            <a:ext cx="6604595" cy="6326106"/>
          </a:xfrm>
          <a:custGeom>
            <a:avLst/>
            <a:gdLst/>
            <a:ahLst/>
            <a:cxnLst/>
            <a:rect r="r" b="b" t="t" l="l"/>
            <a:pathLst>
              <a:path h="6326106" w="6604595">
                <a:moveTo>
                  <a:pt x="0" y="0"/>
                </a:moveTo>
                <a:lnTo>
                  <a:pt x="6604596" y="0"/>
                </a:lnTo>
                <a:lnTo>
                  <a:pt x="6604596" y="6326106"/>
                </a:lnTo>
                <a:lnTo>
                  <a:pt x="0" y="6326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4161" y="5885622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02379" y="-953685"/>
            <a:ext cx="5355916" cy="5885622"/>
          </a:xfrm>
          <a:custGeom>
            <a:avLst/>
            <a:gdLst/>
            <a:ahLst/>
            <a:cxnLst/>
            <a:rect r="r" b="b" t="t" l="l"/>
            <a:pathLst>
              <a:path h="5885622" w="5355916">
                <a:moveTo>
                  <a:pt x="0" y="0"/>
                </a:moveTo>
                <a:lnTo>
                  <a:pt x="5355916" y="0"/>
                </a:lnTo>
                <a:lnTo>
                  <a:pt x="5355916" y="5885622"/>
                </a:lnTo>
                <a:lnTo>
                  <a:pt x="0" y="588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94406" y="5885622"/>
            <a:ext cx="5893594" cy="4114800"/>
          </a:xfrm>
          <a:custGeom>
            <a:avLst/>
            <a:gdLst/>
            <a:ahLst/>
            <a:cxnLst/>
            <a:rect r="r" b="b" t="t" l="l"/>
            <a:pathLst>
              <a:path h="4114800" w="5893594">
                <a:moveTo>
                  <a:pt x="0" y="0"/>
                </a:moveTo>
                <a:lnTo>
                  <a:pt x="5893594" y="0"/>
                </a:lnTo>
                <a:lnTo>
                  <a:pt x="5893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79538" y="749300"/>
            <a:ext cx="5701169" cy="872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AGENDA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1.problem statement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2. Project overview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3. End Users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4. Tools and Technologies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5. Portfolio design and Layout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6. features and functionality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7. Results and Screenshots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8. 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9096">
            <a:off x="-1299073" y="-977750"/>
            <a:ext cx="2194895" cy="2102345"/>
          </a:xfrm>
          <a:custGeom>
            <a:avLst/>
            <a:gdLst/>
            <a:ahLst/>
            <a:cxnLst/>
            <a:rect r="r" b="b" t="t" l="l"/>
            <a:pathLst>
              <a:path h="2102345" w="2194895">
                <a:moveTo>
                  <a:pt x="0" y="0"/>
                </a:moveTo>
                <a:lnTo>
                  <a:pt x="2194895" y="0"/>
                </a:lnTo>
                <a:lnTo>
                  <a:pt x="2194895" y="2102346"/>
                </a:lnTo>
                <a:lnTo>
                  <a:pt x="0" y="2102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629485">
            <a:off x="13957002" y="6582690"/>
            <a:ext cx="6604595" cy="6326106"/>
          </a:xfrm>
          <a:custGeom>
            <a:avLst/>
            <a:gdLst/>
            <a:ahLst/>
            <a:cxnLst/>
            <a:rect r="r" b="b" t="t" l="l"/>
            <a:pathLst>
              <a:path h="6326106" w="6604595">
                <a:moveTo>
                  <a:pt x="0" y="0"/>
                </a:moveTo>
                <a:lnTo>
                  <a:pt x="6604596" y="0"/>
                </a:lnTo>
                <a:lnTo>
                  <a:pt x="6604596" y="6326106"/>
                </a:lnTo>
                <a:lnTo>
                  <a:pt x="0" y="6326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2948" y="5885622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59500" y="5917791"/>
            <a:ext cx="5797578" cy="3340509"/>
          </a:xfrm>
          <a:custGeom>
            <a:avLst/>
            <a:gdLst/>
            <a:ahLst/>
            <a:cxnLst/>
            <a:rect r="r" b="b" t="t" l="l"/>
            <a:pathLst>
              <a:path h="3340509" w="5797578">
                <a:moveTo>
                  <a:pt x="0" y="0"/>
                </a:moveTo>
                <a:lnTo>
                  <a:pt x="5797578" y="0"/>
                </a:lnTo>
                <a:lnTo>
                  <a:pt x="5797578" y="3340509"/>
                </a:lnTo>
                <a:lnTo>
                  <a:pt x="0" y="33405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45359" r="0" b="-4535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2873" y="586059"/>
            <a:ext cx="17314204" cy="5153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8"/>
              </a:lnSpc>
            </a:pPr>
            <a:r>
              <a:rPr lang="en-US" sz="4033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1. Problem Statement</a:t>
            </a:r>
          </a:p>
          <a:p>
            <a:pPr algn="ctr">
              <a:lnSpc>
                <a:spcPts val="5848"/>
              </a:lnSpc>
            </a:pPr>
          </a:p>
          <a:p>
            <a:pPr algn="ctr">
              <a:lnSpc>
                <a:spcPts val="5848"/>
              </a:lnSpc>
            </a:pPr>
            <a:r>
              <a:rPr lang="en-US" sz="4033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The gaming industry is highly competitive, requiring developers to showcasecreativity, technical expertise, and problem-solving skills.</a:t>
            </a:r>
          </a:p>
          <a:p>
            <a:pPr algn="ctr">
              <a:lnSpc>
                <a:spcPts val="5848"/>
              </a:lnSpc>
            </a:pPr>
            <a:r>
              <a:rPr lang="en-US" sz="4033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Many developers struggle to present their projects in a structured, </a:t>
            </a:r>
          </a:p>
          <a:p>
            <a:pPr algn="ctr">
              <a:lnSpc>
                <a:spcPts val="5848"/>
              </a:lnSpc>
              <a:spcBef>
                <a:spcPct val="0"/>
              </a:spcBef>
            </a:pPr>
            <a:r>
              <a:rPr lang="en-US" sz="4033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engaging, and professional way.A dedicated portfolio is essential to demonstrate capabilities to recruiters, studios, and collaborators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41999" y="2780971"/>
            <a:ext cx="6639432" cy="6839114"/>
          </a:xfrm>
          <a:custGeom>
            <a:avLst/>
            <a:gdLst/>
            <a:ahLst/>
            <a:cxnLst/>
            <a:rect r="r" b="b" t="t" l="l"/>
            <a:pathLst>
              <a:path h="6839114" w="6639432">
                <a:moveTo>
                  <a:pt x="0" y="0"/>
                </a:moveTo>
                <a:lnTo>
                  <a:pt x="6639432" y="0"/>
                </a:lnTo>
                <a:lnTo>
                  <a:pt x="6639432" y="6839115"/>
                </a:lnTo>
                <a:lnTo>
                  <a:pt x="0" y="68391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9096">
            <a:off x="-1176860" y="-1116582"/>
            <a:ext cx="5372545" cy="5146006"/>
          </a:xfrm>
          <a:custGeom>
            <a:avLst/>
            <a:gdLst/>
            <a:ahLst/>
            <a:cxnLst/>
            <a:rect r="r" b="b" t="t" l="l"/>
            <a:pathLst>
              <a:path h="5146006" w="5372545">
                <a:moveTo>
                  <a:pt x="0" y="0"/>
                </a:moveTo>
                <a:lnTo>
                  <a:pt x="5372545" y="0"/>
                </a:lnTo>
                <a:lnTo>
                  <a:pt x="5372545" y="5146006"/>
                </a:lnTo>
                <a:lnTo>
                  <a:pt x="0" y="5146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629485">
            <a:off x="13957002" y="6582690"/>
            <a:ext cx="6604595" cy="6326106"/>
          </a:xfrm>
          <a:custGeom>
            <a:avLst/>
            <a:gdLst/>
            <a:ahLst/>
            <a:cxnLst/>
            <a:rect r="r" b="b" t="t" l="l"/>
            <a:pathLst>
              <a:path h="6326106" w="6604595">
                <a:moveTo>
                  <a:pt x="0" y="0"/>
                </a:moveTo>
                <a:lnTo>
                  <a:pt x="6604596" y="0"/>
                </a:lnTo>
                <a:lnTo>
                  <a:pt x="6604596" y="6326106"/>
                </a:lnTo>
                <a:lnTo>
                  <a:pt x="0" y="6326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172200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69078" y="2419186"/>
            <a:ext cx="6639432" cy="6839114"/>
          </a:xfrm>
          <a:custGeom>
            <a:avLst/>
            <a:gdLst/>
            <a:ahLst/>
            <a:cxnLst/>
            <a:rect r="r" b="b" t="t" l="l"/>
            <a:pathLst>
              <a:path h="6839114" w="6639432">
                <a:moveTo>
                  <a:pt x="0" y="0"/>
                </a:moveTo>
                <a:lnTo>
                  <a:pt x="6639432" y="0"/>
                </a:lnTo>
                <a:lnTo>
                  <a:pt x="6639432" y="6839114"/>
                </a:lnTo>
                <a:lnTo>
                  <a:pt x="0" y="6839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2948" y="5885622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41203" y="-656407"/>
            <a:ext cx="4638892" cy="5097683"/>
          </a:xfrm>
          <a:custGeom>
            <a:avLst/>
            <a:gdLst/>
            <a:ahLst/>
            <a:cxnLst/>
            <a:rect r="r" b="b" t="t" l="l"/>
            <a:pathLst>
              <a:path h="5097683" w="4638892">
                <a:moveTo>
                  <a:pt x="0" y="0"/>
                </a:moveTo>
                <a:lnTo>
                  <a:pt x="4638892" y="0"/>
                </a:lnTo>
                <a:lnTo>
                  <a:pt x="4638892" y="5097684"/>
                </a:lnTo>
                <a:lnTo>
                  <a:pt x="0" y="509768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61713" y="6412820"/>
            <a:ext cx="5893594" cy="4114800"/>
          </a:xfrm>
          <a:custGeom>
            <a:avLst/>
            <a:gdLst/>
            <a:ahLst/>
            <a:cxnLst/>
            <a:rect r="r" b="b" t="t" l="l"/>
            <a:pathLst>
              <a:path h="4114800" w="5893594">
                <a:moveTo>
                  <a:pt x="0" y="0"/>
                </a:moveTo>
                <a:lnTo>
                  <a:pt x="5893594" y="0"/>
                </a:lnTo>
                <a:lnTo>
                  <a:pt x="5893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07736" y="2352511"/>
            <a:ext cx="16230600" cy="2623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1"/>
              </a:lnSpc>
            </a:pPr>
            <a:r>
              <a:rPr lang="en-US" sz="2883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2. Project Overview</a:t>
            </a:r>
          </a:p>
          <a:p>
            <a:pPr algn="ctr">
              <a:lnSpc>
                <a:spcPts val="4181"/>
              </a:lnSpc>
            </a:pPr>
          </a:p>
          <a:p>
            <a:pPr algn="ctr">
              <a:lnSpc>
                <a:spcPts val="4181"/>
              </a:lnSpc>
            </a:pPr>
            <a:r>
              <a:rPr lang="en-US" sz="2883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Development of a Game Developer Portfolio Website to showcase skills,projects, and design philosophy.Highlights coding ability, game mechanics, 3D/2D design, and storytelling.</a:t>
            </a:r>
          </a:p>
          <a:p>
            <a:pPr algn="ctr">
              <a:lnSpc>
                <a:spcPts val="4181"/>
              </a:lnSpc>
              <a:spcBef>
                <a:spcPct val="0"/>
              </a:spcBef>
            </a:pPr>
            <a:r>
              <a:rPr lang="en-US" sz="2883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Provides interactive demonstrations and downloadable content for employers/ clients.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9096">
            <a:off x="-1176860" y="-1116582"/>
            <a:ext cx="5372545" cy="5146006"/>
          </a:xfrm>
          <a:custGeom>
            <a:avLst/>
            <a:gdLst/>
            <a:ahLst/>
            <a:cxnLst/>
            <a:rect r="r" b="b" t="t" l="l"/>
            <a:pathLst>
              <a:path h="5146006" w="5372545">
                <a:moveTo>
                  <a:pt x="0" y="0"/>
                </a:moveTo>
                <a:lnTo>
                  <a:pt x="5372545" y="0"/>
                </a:lnTo>
                <a:lnTo>
                  <a:pt x="5372545" y="5146006"/>
                </a:lnTo>
                <a:lnTo>
                  <a:pt x="0" y="51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629485">
            <a:off x="13957002" y="6582690"/>
            <a:ext cx="6604595" cy="6326106"/>
          </a:xfrm>
          <a:custGeom>
            <a:avLst/>
            <a:gdLst/>
            <a:ahLst/>
            <a:cxnLst/>
            <a:rect r="r" b="b" t="t" l="l"/>
            <a:pathLst>
              <a:path h="6326106" w="6604595">
                <a:moveTo>
                  <a:pt x="0" y="0"/>
                </a:moveTo>
                <a:lnTo>
                  <a:pt x="6604596" y="0"/>
                </a:lnTo>
                <a:lnTo>
                  <a:pt x="6604596" y="6326106"/>
                </a:lnTo>
                <a:lnTo>
                  <a:pt x="0" y="6326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2948" y="5885622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24091" y="-170132"/>
            <a:ext cx="5355916" cy="5885622"/>
          </a:xfrm>
          <a:custGeom>
            <a:avLst/>
            <a:gdLst/>
            <a:ahLst/>
            <a:cxnLst/>
            <a:rect r="r" b="b" t="t" l="l"/>
            <a:pathLst>
              <a:path h="5885622" w="5355916">
                <a:moveTo>
                  <a:pt x="0" y="0"/>
                </a:moveTo>
                <a:lnTo>
                  <a:pt x="5355917" y="0"/>
                </a:lnTo>
                <a:lnTo>
                  <a:pt x="5355917" y="5885622"/>
                </a:lnTo>
                <a:lnTo>
                  <a:pt x="0" y="588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94406" y="5885622"/>
            <a:ext cx="5893594" cy="4114800"/>
          </a:xfrm>
          <a:custGeom>
            <a:avLst/>
            <a:gdLst/>
            <a:ahLst/>
            <a:cxnLst/>
            <a:rect r="r" b="b" t="t" l="l"/>
            <a:pathLst>
              <a:path h="4114800" w="5893594">
                <a:moveTo>
                  <a:pt x="0" y="0"/>
                </a:moveTo>
                <a:lnTo>
                  <a:pt x="5893594" y="0"/>
                </a:lnTo>
                <a:lnTo>
                  <a:pt x="5893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4646" y="1389746"/>
            <a:ext cx="1333959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 3.End Users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Recruiters / HR Managers - Evaluate technical expertise and creativity.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Game Studios &amp; Companies - Assess portfolio for hiring/freelancing.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Fellow Developers &amp; Collaborators Networking and idea sharing.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Gamers/Community - Explore projects, play demos, and give feedback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9096">
            <a:off x="-1176860" y="-1116582"/>
            <a:ext cx="5372545" cy="5146006"/>
          </a:xfrm>
          <a:custGeom>
            <a:avLst/>
            <a:gdLst/>
            <a:ahLst/>
            <a:cxnLst/>
            <a:rect r="r" b="b" t="t" l="l"/>
            <a:pathLst>
              <a:path h="5146006" w="5372545">
                <a:moveTo>
                  <a:pt x="0" y="0"/>
                </a:moveTo>
                <a:lnTo>
                  <a:pt x="5372545" y="0"/>
                </a:lnTo>
                <a:lnTo>
                  <a:pt x="5372545" y="5146006"/>
                </a:lnTo>
                <a:lnTo>
                  <a:pt x="0" y="51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629485">
            <a:off x="13957002" y="6582690"/>
            <a:ext cx="6604595" cy="6326106"/>
          </a:xfrm>
          <a:custGeom>
            <a:avLst/>
            <a:gdLst/>
            <a:ahLst/>
            <a:cxnLst/>
            <a:rect r="r" b="b" t="t" l="l"/>
            <a:pathLst>
              <a:path h="6326106" w="6604595">
                <a:moveTo>
                  <a:pt x="0" y="0"/>
                </a:moveTo>
                <a:lnTo>
                  <a:pt x="6604596" y="0"/>
                </a:lnTo>
                <a:lnTo>
                  <a:pt x="6604596" y="6326106"/>
                </a:lnTo>
                <a:lnTo>
                  <a:pt x="0" y="6326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2948" y="5885622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32084" y="45817"/>
            <a:ext cx="5355916" cy="5885622"/>
          </a:xfrm>
          <a:custGeom>
            <a:avLst/>
            <a:gdLst/>
            <a:ahLst/>
            <a:cxnLst/>
            <a:rect r="r" b="b" t="t" l="l"/>
            <a:pathLst>
              <a:path h="5885622" w="5355916">
                <a:moveTo>
                  <a:pt x="0" y="0"/>
                </a:moveTo>
                <a:lnTo>
                  <a:pt x="5355916" y="0"/>
                </a:lnTo>
                <a:lnTo>
                  <a:pt x="5355916" y="5885622"/>
                </a:lnTo>
                <a:lnTo>
                  <a:pt x="0" y="588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94406" y="5885622"/>
            <a:ext cx="5893594" cy="4114800"/>
          </a:xfrm>
          <a:custGeom>
            <a:avLst/>
            <a:gdLst/>
            <a:ahLst/>
            <a:cxnLst/>
            <a:rect r="r" b="b" t="t" l="l"/>
            <a:pathLst>
              <a:path h="4114800" w="5893594">
                <a:moveTo>
                  <a:pt x="0" y="0"/>
                </a:moveTo>
                <a:lnTo>
                  <a:pt x="5893594" y="0"/>
                </a:lnTo>
                <a:lnTo>
                  <a:pt x="5893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09412" y="2048351"/>
            <a:ext cx="11249699" cy="3837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4"/>
              </a:lnSpc>
            </a:pPr>
            <a:r>
              <a:rPr lang="en-US" sz="3660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Tools and Technologies</a:t>
            </a:r>
          </a:p>
          <a:p>
            <a:pPr algn="ctr">
              <a:lnSpc>
                <a:spcPts val="5124"/>
              </a:lnSpc>
            </a:pPr>
          </a:p>
          <a:p>
            <a:pPr algn="ctr">
              <a:lnSpc>
                <a:spcPts val="5124"/>
              </a:lnSpc>
            </a:pPr>
            <a:r>
              <a:rPr lang="en-US" sz="3660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Game Engines: Unity, Unreal Engine,Godot.</a:t>
            </a:r>
          </a:p>
          <a:p>
            <a:pPr algn="ctr">
              <a:lnSpc>
                <a:spcPts val="5124"/>
              </a:lnSpc>
            </a:pPr>
            <a:r>
              <a:rPr lang="en-US" sz="3660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Programming Languages: C#, C++, Python, JavaScript.</a:t>
            </a:r>
          </a:p>
          <a:p>
            <a:pPr algn="ctr">
              <a:lnSpc>
                <a:spcPts val="5124"/>
              </a:lnSpc>
            </a:pPr>
            <a:r>
              <a:rPr lang="en-US" sz="3660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Graphics Tools: Blender, Photoshop, Illustrator.</a:t>
            </a:r>
          </a:p>
          <a:p>
            <a:pPr algn="ctr">
              <a:lnSpc>
                <a:spcPts val="5124"/>
              </a:lnSpc>
              <a:spcBef>
                <a:spcPct val="0"/>
              </a:spcBef>
            </a:pPr>
            <a:r>
              <a:rPr lang="en-US" sz="3660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Version Control: GitHub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9096">
            <a:off x="-1176860" y="-1116582"/>
            <a:ext cx="5372545" cy="5146006"/>
          </a:xfrm>
          <a:custGeom>
            <a:avLst/>
            <a:gdLst/>
            <a:ahLst/>
            <a:cxnLst/>
            <a:rect r="r" b="b" t="t" l="l"/>
            <a:pathLst>
              <a:path h="5146006" w="5372545">
                <a:moveTo>
                  <a:pt x="0" y="0"/>
                </a:moveTo>
                <a:lnTo>
                  <a:pt x="5372545" y="0"/>
                </a:lnTo>
                <a:lnTo>
                  <a:pt x="5372545" y="5146006"/>
                </a:lnTo>
                <a:lnTo>
                  <a:pt x="0" y="51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629485">
            <a:off x="13957002" y="6582690"/>
            <a:ext cx="6604595" cy="6326106"/>
          </a:xfrm>
          <a:custGeom>
            <a:avLst/>
            <a:gdLst/>
            <a:ahLst/>
            <a:cxnLst/>
            <a:rect r="r" b="b" t="t" l="l"/>
            <a:pathLst>
              <a:path h="6326106" w="6604595">
                <a:moveTo>
                  <a:pt x="0" y="0"/>
                </a:moveTo>
                <a:lnTo>
                  <a:pt x="6604596" y="0"/>
                </a:lnTo>
                <a:lnTo>
                  <a:pt x="6604596" y="6326106"/>
                </a:lnTo>
                <a:lnTo>
                  <a:pt x="0" y="6326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10157" y="6170118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77462" y="-1509049"/>
            <a:ext cx="5355916" cy="5885622"/>
          </a:xfrm>
          <a:custGeom>
            <a:avLst/>
            <a:gdLst/>
            <a:ahLst/>
            <a:cxnLst/>
            <a:rect r="r" b="b" t="t" l="l"/>
            <a:pathLst>
              <a:path h="5885622" w="5355916">
                <a:moveTo>
                  <a:pt x="0" y="0"/>
                </a:moveTo>
                <a:lnTo>
                  <a:pt x="5355916" y="0"/>
                </a:lnTo>
                <a:lnTo>
                  <a:pt x="5355916" y="5885622"/>
                </a:lnTo>
                <a:lnTo>
                  <a:pt x="0" y="588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94406" y="5630943"/>
            <a:ext cx="5893594" cy="4114800"/>
          </a:xfrm>
          <a:custGeom>
            <a:avLst/>
            <a:gdLst/>
            <a:ahLst/>
            <a:cxnLst/>
            <a:rect r="r" b="b" t="t" l="l"/>
            <a:pathLst>
              <a:path h="4114800" w="5893594">
                <a:moveTo>
                  <a:pt x="0" y="0"/>
                </a:moveTo>
                <a:lnTo>
                  <a:pt x="5893594" y="0"/>
                </a:lnTo>
                <a:lnTo>
                  <a:pt x="5893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1338" y="1867370"/>
            <a:ext cx="14056124" cy="3585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6"/>
              </a:lnSpc>
            </a:pPr>
            <a:r>
              <a:rPr lang="en-US" sz="4118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Portfolio Design and Layout</a:t>
            </a:r>
          </a:p>
          <a:p>
            <a:pPr algn="ctr">
              <a:lnSpc>
                <a:spcPts val="5766"/>
              </a:lnSpc>
            </a:pPr>
          </a:p>
          <a:p>
            <a:pPr algn="ctr">
              <a:lnSpc>
                <a:spcPts val="5766"/>
              </a:lnSpc>
            </a:pPr>
            <a:r>
              <a:rPr lang="en-US" sz="4118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Show screenshots of your portfolio website or resume layout.</a:t>
            </a:r>
          </a:p>
          <a:p>
            <a:pPr algn="ctr">
              <a:lnSpc>
                <a:spcPts val="5766"/>
              </a:lnSpc>
            </a:pPr>
            <a:r>
              <a:rPr lang="en-US" sz="4118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Highlight sections: About Me, Skills, Projects, Contact.</a:t>
            </a:r>
          </a:p>
          <a:p>
            <a:pPr algn="ctr">
              <a:lnSpc>
                <a:spcPts val="5766"/>
              </a:lnSpc>
              <a:spcBef>
                <a:spcPct val="0"/>
              </a:spcBef>
            </a:pPr>
            <a:r>
              <a:rPr lang="en-US" sz="4118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Use clean UI/UX design with gaming-style icons.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9096">
            <a:off x="-1176860" y="-1116582"/>
            <a:ext cx="5372545" cy="5146006"/>
          </a:xfrm>
          <a:custGeom>
            <a:avLst/>
            <a:gdLst/>
            <a:ahLst/>
            <a:cxnLst/>
            <a:rect r="r" b="b" t="t" l="l"/>
            <a:pathLst>
              <a:path h="5146006" w="5372545">
                <a:moveTo>
                  <a:pt x="0" y="0"/>
                </a:moveTo>
                <a:lnTo>
                  <a:pt x="5372545" y="0"/>
                </a:lnTo>
                <a:lnTo>
                  <a:pt x="5372545" y="5146006"/>
                </a:lnTo>
                <a:lnTo>
                  <a:pt x="0" y="51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629485">
            <a:off x="13957002" y="6582690"/>
            <a:ext cx="6604595" cy="6326106"/>
          </a:xfrm>
          <a:custGeom>
            <a:avLst/>
            <a:gdLst/>
            <a:ahLst/>
            <a:cxnLst/>
            <a:rect r="r" b="b" t="t" l="l"/>
            <a:pathLst>
              <a:path h="6326106" w="6604595">
                <a:moveTo>
                  <a:pt x="0" y="0"/>
                </a:moveTo>
                <a:lnTo>
                  <a:pt x="6604596" y="0"/>
                </a:lnTo>
                <a:lnTo>
                  <a:pt x="6604596" y="6326106"/>
                </a:lnTo>
                <a:lnTo>
                  <a:pt x="0" y="6326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2042" y="286578"/>
            <a:ext cx="5355916" cy="5885622"/>
          </a:xfrm>
          <a:custGeom>
            <a:avLst/>
            <a:gdLst/>
            <a:ahLst/>
            <a:cxnLst/>
            <a:rect r="r" b="b" t="t" l="l"/>
            <a:pathLst>
              <a:path h="5885622" w="5355916">
                <a:moveTo>
                  <a:pt x="0" y="0"/>
                </a:moveTo>
                <a:lnTo>
                  <a:pt x="5355916" y="0"/>
                </a:lnTo>
                <a:lnTo>
                  <a:pt x="5355916" y="5885622"/>
                </a:lnTo>
                <a:lnTo>
                  <a:pt x="0" y="58856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68761" y="6422851"/>
            <a:ext cx="5667836" cy="3957180"/>
          </a:xfrm>
          <a:custGeom>
            <a:avLst/>
            <a:gdLst/>
            <a:ahLst/>
            <a:cxnLst/>
            <a:rect r="r" b="b" t="t" l="l"/>
            <a:pathLst>
              <a:path h="3957180" w="5667836">
                <a:moveTo>
                  <a:pt x="0" y="0"/>
                </a:moveTo>
                <a:lnTo>
                  <a:pt x="5667836" y="0"/>
                </a:lnTo>
                <a:lnTo>
                  <a:pt x="5667836" y="3957180"/>
                </a:lnTo>
                <a:lnTo>
                  <a:pt x="0" y="39571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30043" y="4874548"/>
            <a:ext cx="9027915" cy="246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1"/>
              </a:lnSpc>
            </a:pPr>
            <a:r>
              <a:rPr lang="en-US" sz="2822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Features and Functionality</a:t>
            </a:r>
          </a:p>
          <a:p>
            <a:pPr algn="ctr">
              <a:lnSpc>
                <a:spcPts val="3951"/>
              </a:lnSpc>
            </a:pPr>
          </a:p>
          <a:p>
            <a:pPr algn="ctr">
              <a:lnSpc>
                <a:spcPts val="3951"/>
              </a:lnSpc>
            </a:pPr>
            <a:r>
              <a:rPr lang="en-US" sz="2822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Gameplay mechanics (jumping, shooting, puzzle-solving).</a:t>
            </a:r>
          </a:p>
          <a:p>
            <a:pPr algn="ctr">
              <a:lnSpc>
                <a:spcPts val="3951"/>
              </a:lnSpc>
            </a:pPr>
            <a:r>
              <a:rPr lang="en-US" sz="2822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Multiplayer or Single Player.Cross-platform support.</a:t>
            </a:r>
          </a:p>
          <a:p>
            <a:pPr algn="ctr">
              <a:lnSpc>
                <a:spcPts val="3951"/>
              </a:lnSpc>
              <a:spcBef>
                <a:spcPct val="0"/>
              </a:spcBef>
            </a:pPr>
            <a:r>
              <a:rPr lang="en-US" sz="2822">
                <a:solidFill>
                  <a:srgbClr val="000000"/>
                </a:solidFill>
                <a:latin typeface="The Youngest Serif"/>
                <a:ea typeface="The Youngest Serif"/>
                <a:cs typeface="The Youngest Serif"/>
                <a:sym typeface="The Youngest Serif"/>
              </a:rPr>
              <a:t>Special features (Al enemies, physics, storyline).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9096">
            <a:off x="-1176860" y="-1116582"/>
            <a:ext cx="5372545" cy="5146006"/>
          </a:xfrm>
          <a:custGeom>
            <a:avLst/>
            <a:gdLst/>
            <a:ahLst/>
            <a:cxnLst/>
            <a:rect r="r" b="b" t="t" l="l"/>
            <a:pathLst>
              <a:path h="5146006" w="5372545">
                <a:moveTo>
                  <a:pt x="0" y="0"/>
                </a:moveTo>
                <a:lnTo>
                  <a:pt x="5372545" y="0"/>
                </a:lnTo>
                <a:lnTo>
                  <a:pt x="5372545" y="5146006"/>
                </a:lnTo>
                <a:lnTo>
                  <a:pt x="0" y="5146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629485">
            <a:off x="13957002" y="6582690"/>
            <a:ext cx="6604595" cy="6326106"/>
          </a:xfrm>
          <a:custGeom>
            <a:avLst/>
            <a:gdLst/>
            <a:ahLst/>
            <a:cxnLst/>
            <a:rect r="r" b="b" t="t" l="l"/>
            <a:pathLst>
              <a:path h="6326106" w="6604595">
                <a:moveTo>
                  <a:pt x="0" y="0"/>
                </a:moveTo>
                <a:lnTo>
                  <a:pt x="6604596" y="0"/>
                </a:lnTo>
                <a:lnTo>
                  <a:pt x="6604596" y="6326106"/>
                </a:lnTo>
                <a:lnTo>
                  <a:pt x="0" y="6326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011324" y="5383191"/>
            <a:ext cx="7041471" cy="4877819"/>
          </a:xfrm>
          <a:custGeom>
            <a:avLst/>
            <a:gdLst/>
            <a:ahLst/>
            <a:cxnLst/>
            <a:rect r="r" b="b" t="t" l="l"/>
            <a:pathLst>
              <a:path h="4877819" w="7041471">
                <a:moveTo>
                  <a:pt x="0" y="0"/>
                </a:moveTo>
                <a:lnTo>
                  <a:pt x="7041472" y="0"/>
                </a:lnTo>
                <a:lnTo>
                  <a:pt x="7041472" y="4877819"/>
                </a:lnTo>
                <a:lnTo>
                  <a:pt x="0" y="48778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32084" y="45817"/>
            <a:ext cx="5355916" cy="5885622"/>
          </a:xfrm>
          <a:custGeom>
            <a:avLst/>
            <a:gdLst/>
            <a:ahLst/>
            <a:cxnLst/>
            <a:rect r="r" b="b" t="t" l="l"/>
            <a:pathLst>
              <a:path h="5885622" w="5355916">
                <a:moveTo>
                  <a:pt x="0" y="0"/>
                </a:moveTo>
                <a:lnTo>
                  <a:pt x="5355916" y="0"/>
                </a:lnTo>
                <a:lnTo>
                  <a:pt x="5355916" y="5885622"/>
                </a:lnTo>
                <a:lnTo>
                  <a:pt x="0" y="588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97000" y="2540065"/>
            <a:ext cx="2860631" cy="6356958"/>
          </a:xfrm>
          <a:custGeom>
            <a:avLst/>
            <a:gdLst/>
            <a:ahLst/>
            <a:cxnLst/>
            <a:rect r="r" b="b" t="t" l="l"/>
            <a:pathLst>
              <a:path h="6356958" w="2860631">
                <a:moveTo>
                  <a:pt x="0" y="0"/>
                </a:moveTo>
                <a:lnTo>
                  <a:pt x="2860631" y="0"/>
                </a:lnTo>
                <a:lnTo>
                  <a:pt x="2860631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57034" y="2540065"/>
            <a:ext cx="2912566" cy="6472369"/>
          </a:xfrm>
          <a:custGeom>
            <a:avLst/>
            <a:gdLst/>
            <a:ahLst/>
            <a:cxnLst/>
            <a:rect r="r" b="b" t="t" l="l"/>
            <a:pathLst>
              <a:path h="6472369" w="2912566">
                <a:moveTo>
                  <a:pt x="0" y="0"/>
                </a:moveTo>
                <a:lnTo>
                  <a:pt x="2912566" y="0"/>
                </a:lnTo>
                <a:lnTo>
                  <a:pt x="2912566" y="6472369"/>
                </a:lnTo>
                <a:lnTo>
                  <a:pt x="0" y="64723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5439" y="762976"/>
            <a:ext cx="14057029" cy="124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82"/>
              </a:lnSpc>
              <a:spcBef>
                <a:spcPct val="0"/>
              </a:spcBef>
            </a:pPr>
            <a:r>
              <a:rPr lang="en-US" sz="7273">
                <a:solidFill>
                  <a:srgbClr val="000000"/>
                </a:solidFill>
                <a:latin typeface="Kingred Modern"/>
                <a:ea typeface="Kingred Modern"/>
                <a:cs typeface="Kingred Modern"/>
                <a:sym typeface="Kingred Modern"/>
              </a:rPr>
              <a:t>RESULTS AND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DAGxudS-tFA</dc:identifier>
  <dcterms:modified xsi:type="dcterms:W3CDTF">2011-08-01T06:04:30Z</dcterms:modified>
  <cp:revision>1</cp:revision>
  <dc:title>Gray and Black Minimalist Creative Portofolio Presentation</dc:title>
</cp:coreProperties>
</file>