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4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1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1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9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9508-1A64-486A-8520-9FE79229496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89F1-0F4C-4027-BF2B-C381A7AD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0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Communications and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 Control 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08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9" y="838200"/>
            <a:ext cx="854796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02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55036"/>
            <a:ext cx="8368815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7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608083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7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1" y="1752600"/>
            <a:ext cx="775268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80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11293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9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Communications and 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Communications and Networking</dc:title>
  <dc:creator>Hadir Khan</dc:creator>
  <cp:lastModifiedBy>Farhan A Siddiqui</cp:lastModifiedBy>
  <cp:revision>8</cp:revision>
  <dcterms:created xsi:type="dcterms:W3CDTF">2014-04-30T03:45:29Z</dcterms:created>
  <dcterms:modified xsi:type="dcterms:W3CDTF">2014-05-13T07:23:02Z</dcterms:modified>
</cp:coreProperties>
</file>