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5"/>
  </p:notesMasterIdLst>
  <p:sldIdLst>
    <p:sldId id="256" r:id="rId2"/>
    <p:sldId id="264" r:id="rId3"/>
    <p:sldId id="269" r:id="rId4"/>
    <p:sldId id="258" r:id="rId5"/>
    <p:sldId id="277" r:id="rId6"/>
    <p:sldId id="283" r:id="rId7"/>
    <p:sldId id="281" r:id="rId8"/>
    <p:sldId id="266" r:id="rId9"/>
    <p:sldId id="260" r:id="rId10"/>
    <p:sldId id="267" r:id="rId11"/>
    <p:sldId id="263" r:id="rId12"/>
    <p:sldId id="28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D6419-1479-4D16-A161-2B0CB4CB80F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B8C9-6CD1-4F57-832B-B329734F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106-2A94-4360-90E6-081D66FBD2F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53C8-3A00-44AC-BF84-044866BA952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E844-73B1-4185-A631-DDF96238B0C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5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2621-2C96-4CF5-BBAB-A27DE54AA50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1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7AD3-0970-4802-BC9C-3C79FDC1A2D0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99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28E4-64D2-4697-9113-D0037BC39F03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4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B13A-6172-4E5E-B9BF-F65A1A54F1C0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6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E3C-D27F-4EFE-A3C8-31FD5E87CB9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172-257E-4686-B5DE-1E576158A1F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5B67-1CE4-42C0-8EF4-DB95CD24A510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48EE-6395-4D9C-A326-4BF3760C9E6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A7C3-3864-4FE9-9044-045598EA21A2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C3D-780E-4C42-A33B-C36A942D8F5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5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CC-B549-4530-9515-5E89C2FDBCC3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ED8-7202-4B0C-9788-034D87E81344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6A9B-8259-4390-BA53-0C856D09100D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6E7B-4ECA-48A6-A057-DCA3E34915A3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Pavan Sai Kumar Reddy Kamjula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094438" cy="2646535"/>
          </a:xfrm>
        </p:spPr>
        <p:txBody>
          <a:bodyPr/>
          <a:lstStyle/>
          <a:p>
            <a: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Time Tickets</a:t>
            </a:r>
            <a:endParaRPr lang="en-US" sz="5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team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44691-02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92892" y="6034621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264353"/>
            <a:ext cx="7081375" cy="909175"/>
          </a:xfrm>
        </p:spPr>
        <p:txBody>
          <a:bodyPr>
            <a:norm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Task’s Assigned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356406"/>
            <a:ext cx="7315200" cy="5240336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Chaitanya </a:t>
            </a:r>
            <a:r>
              <a:rPr lang="en-U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Popuri</a:t>
            </a:r>
            <a:endParaRPr lang="en-US"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Responsible Activities: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Filter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FAQ page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Chat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responsible Activities: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 Management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Reminder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and View Profile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Activity</a:t>
            </a:r>
          </a:p>
          <a:p>
            <a:pPr marL="457200" indent="-457200">
              <a:buClrTx/>
              <a:buFont typeface="+mj-lt"/>
              <a:buAutoNum type="arabicPeriod" startAt="6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9500" y="6041362"/>
            <a:ext cx="1346200" cy="365125"/>
          </a:xfrm>
        </p:spPr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836037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Chaitanya 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198941" cy="778546"/>
          </a:xfrm>
        </p:spPr>
        <p:txBody>
          <a:bodyPr>
            <a:no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076994"/>
            <a:ext cx="7315200" cy="350765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application helps to eliminate the efforts of the offline procedure.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application also allow the users to cancel the tickets at any time before the show begins.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application has a good UI which helps the users to easily understand the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43194" y="6041362"/>
            <a:ext cx="629761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Chaitanya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898811" cy="365125"/>
          </a:xfrm>
        </p:spPr>
        <p:txBody>
          <a:bodyPr/>
          <a:lstStyle/>
          <a:p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331" y="882363"/>
            <a:ext cx="7345367" cy="791609"/>
          </a:xfrm>
        </p:spPr>
        <p:txBody>
          <a:bodyPr>
            <a:no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0" y="2090052"/>
            <a:ext cx="1619372" cy="2638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5" y="2090052"/>
            <a:ext cx="1705350" cy="2638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08" y="2076875"/>
            <a:ext cx="1641863" cy="2638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0" y="2112244"/>
            <a:ext cx="1740137" cy="2638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21" y="2076874"/>
            <a:ext cx="1530896" cy="2638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59" y="2090052"/>
            <a:ext cx="1578700" cy="263869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11785" y="4710722"/>
            <a:ext cx="1280159" cy="7916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Saiprasad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Bobbilla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05842" y="4750939"/>
            <a:ext cx="1280159" cy="7916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956933" y="4618365"/>
            <a:ext cx="1937958" cy="89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Naveen Bhargava Gajavalli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01363" y="4607293"/>
            <a:ext cx="1803622" cy="896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Praneeth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Reddy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Kalluri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808973" y="4618365"/>
            <a:ext cx="1740137" cy="89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Pavan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Sai Kumar Reddy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Kamjula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86264" y="4797126"/>
            <a:ext cx="1496406" cy="642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Pranay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Allikanti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319825" y="4773128"/>
            <a:ext cx="1496406" cy="642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Chaitanya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Popuri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846560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Chaitanya 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7"/>
            <a:ext cx="7315200" cy="2415597"/>
          </a:xfrm>
        </p:spPr>
        <p:txBody>
          <a:bodyPr>
            <a:noAutofit/>
          </a:bodyPr>
          <a:lstStyle/>
          <a:p>
            <a:pPr algn="ctr"/>
            <a: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885748" cy="365125"/>
          </a:xfrm>
        </p:spPr>
        <p:txBody>
          <a:bodyPr/>
          <a:lstStyle/>
          <a:p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331" y="882363"/>
            <a:ext cx="7345367" cy="791609"/>
          </a:xfrm>
        </p:spPr>
        <p:txBody>
          <a:bodyPr>
            <a:noAutofit/>
          </a:bodyPr>
          <a:lstStyle/>
          <a:p>
            <a:pPr algn="ctr"/>
            <a: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Team Members</a:t>
            </a:r>
            <a:endParaRPr lang="en-US" sz="5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0" y="2090052"/>
            <a:ext cx="1619372" cy="2638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5" y="2090052"/>
            <a:ext cx="1705350" cy="2638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08" y="2076875"/>
            <a:ext cx="1641863" cy="2638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0" y="2112244"/>
            <a:ext cx="1740137" cy="2638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21" y="2076874"/>
            <a:ext cx="1530896" cy="2638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59" y="2090052"/>
            <a:ext cx="1578700" cy="263869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11785" y="4710722"/>
            <a:ext cx="1280159" cy="7916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Saiprasad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Bobbilla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05842" y="4750939"/>
            <a:ext cx="1280159" cy="7916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77169" y="4646397"/>
            <a:ext cx="1937958" cy="89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Naveen Bhargava Gajavalli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97846" y="4646397"/>
            <a:ext cx="1803622" cy="896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Praneeth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Reddy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Kalluri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790710" y="4606179"/>
            <a:ext cx="1740137" cy="89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Pavan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Sai Kumar Reddy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Kamjula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26418" y="4797538"/>
            <a:ext cx="1496406" cy="642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Pranay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Allikanti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319825" y="4773128"/>
            <a:ext cx="1496406" cy="642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Chaitanya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Popuri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8774621" y="6041362"/>
            <a:ext cx="1836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Naveen            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9" y="1298449"/>
            <a:ext cx="6950746" cy="922238"/>
          </a:xfrm>
        </p:spPr>
        <p:txBody>
          <a:bodyPr>
            <a:normAutofit/>
          </a:bodyPr>
          <a:lstStyle/>
          <a:p>
            <a:pPr algn="ctr"/>
            <a: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sz="5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220687"/>
            <a:ext cx="7103459" cy="3820675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342900" indent="-3429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Task’s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42900" indent="-3429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algn="l">
              <a:buClr>
                <a:schemeClr val="tx1"/>
              </a:buClr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9040" y="6060747"/>
            <a:ext cx="1836037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Naveen            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728678" cy="817735"/>
          </a:xfrm>
        </p:spPr>
        <p:txBody>
          <a:bodyPr>
            <a:noAutofit/>
          </a:bodyPr>
          <a:lstStyle/>
          <a:p>
            <a:pPr algn="ctr"/>
            <a:r>
              <a:rPr lang="en-US" sz="5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299063"/>
            <a:ext cx="7345367" cy="32855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 of the Show Time Tickets application is to book the movie tickets online by selecting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movie preferences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lets the user select the seats according to their preference.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836037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Naveen            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834" y="932688"/>
            <a:ext cx="7538381" cy="710974"/>
          </a:xfrm>
        </p:spPr>
        <p:txBody>
          <a:bodyPr>
            <a:no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Task’s Assigned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11111" y="1761108"/>
            <a:ext cx="7004104" cy="4645379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sz="4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Naveen Bhargava </a:t>
            </a:r>
            <a:r>
              <a:rPr lang="en-US" sz="47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Gajavalli</a:t>
            </a:r>
            <a:endParaRPr lang="en-US" sz="47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Responsible Activities: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Movie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Login</a:t>
            </a:r>
          </a:p>
          <a:p>
            <a:pPr algn="l">
              <a:lnSpc>
                <a:spcPct val="110000"/>
              </a:lnSpc>
            </a:pP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Responsible Activities: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Chat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Movie Timing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History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Seat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out</a:t>
            </a:r>
          </a:p>
          <a:p>
            <a:pPr algn="l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955280" y="6041362"/>
            <a:ext cx="2902857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Naveen    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1" y="6041362"/>
            <a:ext cx="104440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815122"/>
            <a:ext cx="7081375" cy="909175"/>
          </a:xfrm>
        </p:spPr>
        <p:txBody>
          <a:bodyPr>
            <a:norm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Task’s Assigned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1832119"/>
            <a:ext cx="7315200" cy="4402183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sz="10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Pranay</a:t>
            </a:r>
            <a:r>
              <a:rPr lang="en-US" sz="10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Allikanti</a:t>
            </a:r>
            <a:endParaRPr lang="en-US" sz="10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9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Responsible Activities: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Movie Timing </a:t>
            </a:r>
            <a:endParaRPr lang="en-US" sz="8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 </a:t>
            </a: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Reminder</a:t>
            </a:r>
            <a:endParaRPr lang="en-US" sz="8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9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responsible Activities: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 Management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Movie Listing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Login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Seat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Checkout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History</a:t>
            </a:r>
          </a:p>
          <a:p>
            <a:pPr algn="l"/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>
              <a:buClr>
                <a:schemeClr val="bg1"/>
              </a:buClr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>
              <a:buClr>
                <a:schemeClr val="bg1"/>
              </a:buClr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65177" y="6041362"/>
            <a:ext cx="124097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pranay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1977" y="5858799"/>
            <a:ext cx="1994434" cy="751007"/>
          </a:xfrm>
        </p:spPr>
        <p:txBody>
          <a:bodyPr/>
          <a:lstStyle/>
          <a:p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834" y="958814"/>
            <a:ext cx="7538381" cy="710974"/>
          </a:xfrm>
        </p:spPr>
        <p:txBody>
          <a:bodyPr>
            <a:no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Task’s Assigned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11111" y="1921446"/>
            <a:ext cx="7004104" cy="430247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SaiPrasad</a:t>
            </a:r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Bobbilla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Responsible Activities: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Seat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Checkout 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History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responsible Activities: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 Management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Movie Listing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Login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Movie Timing</a:t>
            </a:r>
          </a:p>
          <a:p>
            <a:pPr algn="l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590663" y="6041362"/>
            <a:ext cx="1245667" cy="365125"/>
          </a:xfrm>
        </p:spPr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08092" y="6041361"/>
            <a:ext cx="1807371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Prasad              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449362"/>
            <a:ext cx="7081375" cy="909175"/>
          </a:xfrm>
        </p:spPr>
        <p:txBody>
          <a:bodyPr>
            <a:norm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Task’s Assigned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1678368"/>
            <a:ext cx="7315200" cy="436299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Pavan</a:t>
            </a:r>
            <a:r>
              <a:rPr lang="en-US" sz="9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Sai Kumar Reddy </a:t>
            </a:r>
            <a:r>
              <a:rPr lang="en-US" sz="9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Kamjula</a:t>
            </a:r>
            <a:endParaRPr lang="en-US" sz="9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8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Responsible Activities: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 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 </a:t>
            </a: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(Add/Delete</a:t>
            </a:r>
            <a:r>
              <a:rPr lang="en-US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 Count Page</a:t>
            </a:r>
            <a:endParaRPr lang="en-US" sz="8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8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responsible Activities: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Filter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FAQ Page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Chat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 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and View Profile Activity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Activity 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>
              <a:buClr>
                <a:schemeClr val="bg1"/>
              </a:buClr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90663" y="6041362"/>
            <a:ext cx="1245668" cy="365125"/>
          </a:xfrm>
        </p:spPr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820434" cy="365125"/>
          </a:xfrm>
        </p:spPr>
        <p:txBody>
          <a:bodyPr/>
          <a:lstStyle/>
          <a:p>
            <a:r>
              <a:rPr lang="en-US" sz="1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Pavan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828185"/>
            <a:ext cx="7081375" cy="909175"/>
          </a:xfrm>
        </p:spPr>
        <p:txBody>
          <a:bodyPr>
            <a:normAutofit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Task’s Assigned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1913181"/>
            <a:ext cx="7315200" cy="431074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Praneeth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Reddy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Kalluri</a:t>
            </a: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Responsible 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n-US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View Profile Activity</a:t>
            </a: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responsible Activities</a:t>
            </a:r>
            <a:r>
              <a:rPr lang="en-US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Filter in the Home Activity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FAQ page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>
              <a:buClr>
                <a:schemeClr val="bg1"/>
              </a:buClr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0" y="6041362"/>
            <a:ext cx="1580606" cy="365125"/>
          </a:xfrm>
        </p:spPr>
        <p:txBody>
          <a:bodyPr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5583" y="6041362"/>
            <a:ext cx="1676743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Praneeth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fld id="{4FAB73BC-B049-4115-A692-8D63A059BFB8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654</TotalTime>
  <Words>361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Show Time Tickets</vt:lpstr>
      <vt:lpstr>    Team Members</vt:lpstr>
      <vt:lpstr>Outline</vt:lpstr>
      <vt:lpstr>Project Description</vt:lpstr>
      <vt:lpstr>Task’s Assigned</vt:lpstr>
      <vt:lpstr>Task’s Assigned</vt:lpstr>
      <vt:lpstr>Task’s Assigned</vt:lpstr>
      <vt:lpstr>Task’s Assigned</vt:lpstr>
      <vt:lpstr>Task’s Assigned</vt:lpstr>
      <vt:lpstr>Task’s Assigned</vt:lpstr>
      <vt:lpstr>Summary</vt:lpstr>
      <vt:lpstr>Any Questions?</vt:lpstr>
      <vt:lpstr>     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Time Tickets</dc:title>
  <dc:creator>Gajavalli,Sai Naveen Bhargava</dc:creator>
  <cp:lastModifiedBy>Bobbilla,Saiprasad</cp:lastModifiedBy>
  <cp:revision>199</cp:revision>
  <dcterms:created xsi:type="dcterms:W3CDTF">2020-06-17T15:30:17Z</dcterms:created>
  <dcterms:modified xsi:type="dcterms:W3CDTF">2020-11-23T07:36:55Z</dcterms:modified>
</cp:coreProperties>
</file>