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40EC-2A48-489F-9528-33DDD7728203}" type="datetimeFigureOut">
              <a:rPr lang="en-IN" smtClean="0"/>
              <a:pPr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2824-22A6-44F4-AC3F-678EB8A5C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835696" y="2204864"/>
            <a:ext cx="68042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600" b="1" dirty="0" smtClean="0"/>
              <a:t>COLLECTION FRAMEWORK</a:t>
            </a:r>
            <a:endParaRPr lang="en-IN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import </a:t>
            </a:r>
            <a:r>
              <a:rPr lang="en-IN" sz="2400" b="1" dirty="0" err="1" smtClean="0"/>
              <a:t>java.util</a:t>
            </a:r>
            <a:r>
              <a:rPr lang="en-IN" sz="2400" b="1" dirty="0" smtClean="0"/>
              <a:t>.*;</a:t>
            </a:r>
          </a:p>
          <a:p>
            <a:r>
              <a:rPr lang="en-IN" sz="2400" b="1" dirty="0" smtClean="0"/>
              <a:t>class </a:t>
            </a:r>
            <a:r>
              <a:rPr lang="en-IN" sz="2400" b="1" dirty="0" err="1" smtClean="0"/>
              <a:t>HashSetDemo</a:t>
            </a:r>
            <a:r>
              <a:rPr lang="en-IN" sz="2400" b="1" dirty="0" smtClean="0"/>
              <a:t> {</a:t>
            </a:r>
          </a:p>
          <a:p>
            <a:r>
              <a:rPr lang="en-IN" sz="2400" b="1" dirty="0" smtClean="0"/>
              <a:t>public static void main(String </a:t>
            </a:r>
            <a:r>
              <a:rPr lang="en-IN" sz="2400" b="1" dirty="0" err="1" smtClean="0"/>
              <a:t>args</a:t>
            </a:r>
            <a:r>
              <a:rPr lang="en-IN" sz="2400" b="1" dirty="0" smtClean="0"/>
              <a:t>[]) {</a:t>
            </a:r>
          </a:p>
          <a:p>
            <a:r>
              <a:rPr lang="en-IN" sz="2400" b="1" dirty="0" smtClean="0"/>
              <a:t>// create a hash set</a:t>
            </a:r>
          </a:p>
          <a:p>
            <a:r>
              <a:rPr lang="en-IN" sz="2400" b="1" dirty="0" err="1" smtClean="0"/>
              <a:t>HashSet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hs</a:t>
            </a:r>
            <a:r>
              <a:rPr lang="en-IN" sz="2400" b="1" dirty="0" smtClean="0"/>
              <a:t> = new </a:t>
            </a:r>
            <a:r>
              <a:rPr lang="en-IN" sz="2400" b="1" dirty="0" err="1" smtClean="0"/>
              <a:t>HashSet</a:t>
            </a:r>
            <a:r>
              <a:rPr lang="en-IN" sz="2400" b="1" dirty="0" smtClean="0"/>
              <a:t>();</a:t>
            </a:r>
          </a:p>
          <a:p>
            <a:r>
              <a:rPr lang="en-IN" sz="2400" b="1" dirty="0" smtClean="0"/>
              <a:t>// add elements to the hash set</a:t>
            </a:r>
          </a:p>
          <a:p>
            <a:r>
              <a:rPr lang="en-IN" sz="2400" b="1" dirty="0" err="1" smtClean="0"/>
              <a:t>hs.add</a:t>
            </a:r>
            <a:r>
              <a:rPr lang="en-IN" sz="2400" b="1" dirty="0" smtClean="0"/>
              <a:t>("B");</a:t>
            </a:r>
          </a:p>
          <a:p>
            <a:r>
              <a:rPr lang="en-IN" sz="2400" b="1" dirty="0" err="1" smtClean="0"/>
              <a:t>hs.add</a:t>
            </a:r>
            <a:r>
              <a:rPr lang="en-IN" sz="2400" b="1" dirty="0" smtClean="0"/>
              <a:t>("A");</a:t>
            </a:r>
          </a:p>
          <a:p>
            <a:r>
              <a:rPr lang="en-IN" sz="2400" b="1" dirty="0" err="1" smtClean="0"/>
              <a:t>hs.add</a:t>
            </a:r>
            <a:r>
              <a:rPr lang="en-IN" sz="2400" b="1" dirty="0" smtClean="0"/>
              <a:t>("D");</a:t>
            </a:r>
          </a:p>
          <a:p>
            <a:r>
              <a:rPr lang="en-IN" sz="2400" b="1" dirty="0" err="1" smtClean="0"/>
              <a:t>hs.add</a:t>
            </a:r>
            <a:r>
              <a:rPr lang="en-IN" sz="2400" b="1" dirty="0" smtClean="0"/>
              <a:t>("E");</a:t>
            </a:r>
          </a:p>
          <a:p>
            <a:r>
              <a:rPr lang="en-IN" sz="2400" b="1" dirty="0" err="1" smtClean="0"/>
              <a:t>hs.add</a:t>
            </a:r>
            <a:r>
              <a:rPr lang="en-IN" sz="2400" b="1" dirty="0" smtClean="0"/>
              <a:t>("C");</a:t>
            </a:r>
          </a:p>
          <a:p>
            <a:r>
              <a:rPr lang="en-IN" sz="2400" b="1" dirty="0" err="1" smtClean="0"/>
              <a:t>hs.add</a:t>
            </a:r>
            <a:r>
              <a:rPr lang="en-IN" sz="2400" b="1" dirty="0" smtClean="0"/>
              <a:t>("F");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hs</a:t>
            </a:r>
            <a:r>
              <a:rPr lang="en-IN" sz="2400" b="1" dirty="0" smtClean="0"/>
              <a:t>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[A, F, E, D, C, B] - No duplicates, not precise, not sorting</a:t>
            </a:r>
          </a:p>
          <a:p>
            <a:r>
              <a:rPr lang="en-IN" sz="2400" b="1" dirty="0" smtClean="0"/>
              <a:t>change it to </a:t>
            </a:r>
            <a:r>
              <a:rPr lang="en-IN" sz="2400" b="1" dirty="0" err="1" smtClean="0"/>
              <a:t>LinkedHashSet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66064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import </a:t>
            </a:r>
            <a:r>
              <a:rPr lang="en-IN" sz="2800" b="1" dirty="0" err="1" smtClean="0"/>
              <a:t>java.util</a:t>
            </a:r>
            <a:r>
              <a:rPr lang="en-IN" sz="2800" b="1" dirty="0" smtClean="0"/>
              <a:t>.*;</a:t>
            </a:r>
          </a:p>
          <a:p>
            <a:r>
              <a:rPr lang="en-IN" sz="2800" b="1" dirty="0" smtClean="0"/>
              <a:t>class </a:t>
            </a:r>
            <a:r>
              <a:rPr lang="en-IN" sz="2800" b="1" dirty="0" err="1" smtClean="0"/>
              <a:t>TreeSetDemo</a:t>
            </a:r>
            <a:r>
              <a:rPr lang="en-IN" sz="2800" b="1" dirty="0" smtClean="0"/>
              <a:t> {</a:t>
            </a:r>
          </a:p>
          <a:p>
            <a:r>
              <a:rPr lang="en-IN" sz="2800" b="1" dirty="0" smtClean="0"/>
              <a:t>public static void main(String </a:t>
            </a:r>
            <a:r>
              <a:rPr lang="en-IN" sz="2800" b="1" dirty="0" err="1" smtClean="0"/>
              <a:t>args</a:t>
            </a:r>
            <a:r>
              <a:rPr lang="en-IN" sz="2800" b="1" dirty="0" smtClean="0"/>
              <a:t>[]) {</a:t>
            </a:r>
          </a:p>
          <a:p>
            <a:r>
              <a:rPr lang="en-IN" sz="2800" b="1" dirty="0" smtClean="0"/>
              <a:t>// Create a tree set</a:t>
            </a:r>
          </a:p>
          <a:p>
            <a:r>
              <a:rPr lang="en-IN" sz="2800" b="1" dirty="0" err="1" smtClean="0"/>
              <a:t>TreeSet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ts</a:t>
            </a:r>
            <a:r>
              <a:rPr lang="en-IN" sz="2800" b="1" dirty="0" smtClean="0"/>
              <a:t> = new </a:t>
            </a:r>
            <a:r>
              <a:rPr lang="en-IN" sz="2800" b="1" dirty="0" err="1" smtClean="0"/>
              <a:t>TreeSet</a:t>
            </a:r>
            <a:r>
              <a:rPr lang="en-IN" sz="2800" b="1" dirty="0" smtClean="0"/>
              <a:t>();</a:t>
            </a:r>
          </a:p>
          <a:p>
            <a:r>
              <a:rPr lang="en-IN" sz="2800" b="1" dirty="0" smtClean="0"/>
              <a:t>// Add elements to the tree set</a:t>
            </a:r>
          </a:p>
          <a:p>
            <a:r>
              <a:rPr lang="en-IN" sz="2800" b="1" dirty="0" err="1" smtClean="0"/>
              <a:t>ts.add</a:t>
            </a:r>
            <a:r>
              <a:rPr lang="en-IN" sz="2800" b="1" dirty="0" smtClean="0"/>
              <a:t>("C");</a:t>
            </a:r>
          </a:p>
          <a:p>
            <a:r>
              <a:rPr lang="en-IN" sz="2800" b="1" dirty="0" err="1" smtClean="0"/>
              <a:t>ts.add</a:t>
            </a:r>
            <a:r>
              <a:rPr lang="en-IN" sz="2800" b="1" dirty="0" smtClean="0"/>
              <a:t>("A");</a:t>
            </a:r>
          </a:p>
          <a:p>
            <a:r>
              <a:rPr lang="en-IN" sz="2800" b="1" dirty="0" err="1" smtClean="0"/>
              <a:t>ts.add</a:t>
            </a:r>
            <a:r>
              <a:rPr lang="en-IN" sz="2800" b="1" dirty="0" smtClean="0"/>
              <a:t>("B");</a:t>
            </a:r>
          </a:p>
          <a:p>
            <a:r>
              <a:rPr lang="en-IN" sz="2800" b="1" dirty="0" err="1" smtClean="0"/>
              <a:t>ts.add</a:t>
            </a:r>
            <a:r>
              <a:rPr lang="en-IN" sz="2800" b="1" dirty="0" smtClean="0"/>
              <a:t>("E");</a:t>
            </a:r>
          </a:p>
          <a:p>
            <a:r>
              <a:rPr lang="en-IN" sz="2800" b="1" dirty="0" err="1" smtClean="0"/>
              <a:t>ts.add</a:t>
            </a:r>
            <a:r>
              <a:rPr lang="en-IN" sz="2800" b="1" dirty="0" smtClean="0"/>
              <a:t>("F");</a:t>
            </a:r>
          </a:p>
          <a:p>
            <a:r>
              <a:rPr lang="en-IN" sz="2800" b="1" dirty="0" err="1" smtClean="0"/>
              <a:t>ts.add</a:t>
            </a:r>
            <a:r>
              <a:rPr lang="en-IN" sz="2800" b="1" dirty="0" smtClean="0"/>
              <a:t>("D");</a:t>
            </a:r>
          </a:p>
          <a:p>
            <a:r>
              <a:rPr lang="en-IN" sz="2800" b="1" dirty="0" err="1" smtClean="0"/>
              <a:t>System.out.println</a:t>
            </a:r>
            <a:r>
              <a:rPr lang="en-IN" sz="2800" b="1" dirty="0" smtClean="0"/>
              <a:t>(</a:t>
            </a:r>
            <a:r>
              <a:rPr lang="en-IN" sz="2800" b="1" dirty="0" err="1" smtClean="0"/>
              <a:t>ts</a:t>
            </a:r>
            <a:r>
              <a:rPr lang="en-IN" sz="2800" b="1" dirty="0" smtClean="0"/>
              <a:t>);</a:t>
            </a:r>
          </a:p>
          <a:p>
            <a:r>
              <a:rPr lang="en-IN" sz="2800" b="1" dirty="0" smtClean="0"/>
              <a:t>}</a:t>
            </a:r>
          </a:p>
          <a:p>
            <a:r>
              <a:rPr lang="en-IN" sz="2800" b="1" dirty="0" smtClean="0"/>
              <a:t>}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 // unsynchronised, not legacy class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HashMapDemo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smtClean="0"/>
              <a:t>// Create a hash map</a:t>
            </a:r>
          </a:p>
          <a:p>
            <a:r>
              <a:rPr lang="en-IN" b="1" dirty="0" err="1" smtClean="0"/>
              <a:t>HashMap</a:t>
            </a:r>
            <a:r>
              <a:rPr lang="en-IN" b="1" dirty="0" smtClean="0"/>
              <a:t> </a:t>
            </a:r>
            <a:r>
              <a:rPr lang="en-IN" b="1" dirty="0" err="1" smtClean="0"/>
              <a:t>hm</a:t>
            </a:r>
            <a:r>
              <a:rPr lang="en-IN" b="1" dirty="0" smtClean="0"/>
              <a:t> = new </a:t>
            </a:r>
            <a:r>
              <a:rPr lang="en-IN" b="1" dirty="0" err="1" smtClean="0"/>
              <a:t>HashMap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hm.put</a:t>
            </a:r>
            <a:r>
              <a:rPr lang="en-IN" b="1" dirty="0" smtClean="0"/>
              <a:t>(“</a:t>
            </a:r>
            <a:r>
              <a:rPr lang="en-IN" b="1" dirty="0" err="1" smtClean="0"/>
              <a:t>ramya</a:t>
            </a:r>
            <a:r>
              <a:rPr lang="en-IN" b="1" dirty="0" smtClean="0"/>
              <a:t>", new Double(3434.34));</a:t>
            </a:r>
          </a:p>
          <a:p>
            <a:r>
              <a:rPr lang="en-IN" b="1" dirty="0" err="1" smtClean="0"/>
              <a:t>hm.put</a:t>
            </a:r>
            <a:r>
              <a:rPr lang="en-IN" b="1" dirty="0" smtClean="0"/>
              <a:t>(“</a:t>
            </a:r>
            <a:r>
              <a:rPr lang="en-IN" b="1" dirty="0" err="1" smtClean="0"/>
              <a:t>divya</a:t>
            </a:r>
            <a:r>
              <a:rPr lang="en-IN" b="1" dirty="0" smtClean="0"/>
              <a:t>", new Double(123.22));</a:t>
            </a:r>
          </a:p>
          <a:p>
            <a:r>
              <a:rPr lang="en-IN" b="1" dirty="0" err="1" smtClean="0"/>
              <a:t>hm.put</a:t>
            </a:r>
            <a:r>
              <a:rPr lang="en-IN" b="1" dirty="0" smtClean="0"/>
              <a:t>(“</a:t>
            </a:r>
            <a:r>
              <a:rPr lang="en-IN" b="1" dirty="0" err="1" smtClean="0"/>
              <a:t>bala</a:t>
            </a:r>
            <a:r>
              <a:rPr lang="en-IN" b="1" dirty="0" smtClean="0"/>
              <a:t>", new Double(1378.00));</a:t>
            </a:r>
          </a:p>
          <a:p>
            <a:r>
              <a:rPr lang="en-IN" b="1" dirty="0" err="1" smtClean="0"/>
              <a:t>hm.put</a:t>
            </a:r>
            <a:r>
              <a:rPr lang="en-IN" b="1" dirty="0" smtClean="0"/>
              <a:t>(“</a:t>
            </a:r>
            <a:r>
              <a:rPr lang="en-IN" b="1" dirty="0" err="1" smtClean="0"/>
              <a:t>shoba</a:t>
            </a:r>
            <a:r>
              <a:rPr lang="en-IN" b="1" dirty="0" smtClean="0"/>
              <a:t>", new Double(99.22));</a:t>
            </a:r>
          </a:p>
          <a:p>
            <a:r>
              <a:rPr lang="en-IN" b="1" dirty="0" err="1" smtClean="0"/>
              <a:t>hm.put</a:t>
            </a:r>
            <a:r>
              <a:rPr lang="en-IN" b="1" dirty="0" smtClean="0"/>
              <a:t>(“</a:t>
            </a:r>
            <a:r>
              <a:rPr lang="en-IN" b="1" dirty="0" err="1" smtClean="0"/>
              <a:t>ravi</a:t>
            </a:r>
            <a:r>
              <a:rPr lang="en-IN" b="1" dirty="0" smtClean="0"/>
              <a:t>", new Double(-19.08));</a:t>
            </a:r>
          </a:p>
          <a:p>
            <a:r>
              <a:rPr lang="en-IN" b="1" dirty="0" smtClean="0"/>
              <a:t>Set </a:t>
            </a:r>
            <a:r>
              <a:rPr lang="en-IN" b="1" dirty="0" err="1" smtClean="0"/>
              <a:t>set</a:t>
            </a:r>
            <a:r>
              <a:rPr lang="en-IN" b="1" dirty="0" smtClean="0"/>
              <a:t> = </a:t>
            </a:r>
            <a:r>
              <a:rPr lang="en-IN" b="1" dirty="0" err="1" smtClean="0"/>
              <a:t>hm.entrySet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Iterator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</a:t>
            </a:r>
            <a:r>
              <a:rPr lang="en-IN" b="1" dirty="0" err="1" smtClean="0"/>
              <a:t>set.iterator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while(</a:t>
            </a:r>
            <a:r>
              <a:rPr lang="en-IN" b="1" dirty="0" err="1" smtClean="0"/>
              <a:t>i.hasNext</a:t>
            </a:r>
            <a:r>
              <a:rPr lang="en-IN" b="1" dirty="0" smtClean="0"/>
              <a:t>()) {</a:t>
            </a:r>
          </a:p>
          <a:p>
            <a:r>
              <a:rPr lang="en-IN" b="1" dirty="0" err="1" smtClean="0"/>
              <a:t>Map.Entry</a:t>
            </a:r>
            <a:r>
              <a:rPr lang="en-IN" b="1" dirty="0" smtClean="0"/>
              <a:t> me = (</a:t>
            </a:r>
            <a:r>
              <a:rPr lang="en-IN" b="1" dirty="0" err="1" smtClean="0"/>
              <a:t>Map.Entry</a:t>
            </a:r>
            <a:r>
              <a:rPr lang="en-IN" b="1" dirty="0" smtClean="0"/>
              <a:t>)</a:t>
            </a:r>
            <a:r>
              <a:rPr lang="en-IN" b="1" dirty="0" err="1" smtClean="0"/>
              <a:t>i.next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System.out.print</a:t>
            </a:r>
            <a:r>
              <a:rPr lang="en-IN" b="1" dirty="0" smtClean="0"/>
              <a:t>(</a:t>
            </a:r>
            <a:r>
              <a:rPr lang="en-IN" b="1" dirty="0" err="1" smtClean="0"/>
              <a:t>me.getKey</a:t>
            </a:r>
            <a:r>
              <a:rPr lang="en-IN" b="1" dirty="0" smtClean="0"/>
              <a:t>() + ": ");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me.getValue</a:t>
            </a:r>
            <a:r>
              <a:rPr lang="en-IN" b="1" dirty="0" smtClean="0"/>
              <a:t>());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System.out.println();</a:t>
            </a:r>
          </a:p>
          <a:p>
            <a:r>
              <a:rPr lang="en-IN" b="1" dirty="0" smtClean="0"/>
              <a:t>// Deposit 1000 into </a:t>
            </a:r>
            <a:r>
              <a:rPr lang="en-IN" b="1" dirty="0" err="1" smtClean="0"/>
              <a:t>ramya's</a:t>
            </a:r>
            <a:r>
              <a:rPr lang="en-IN" b="1" dirty="0" smtClean="0"/>
              <a:t> account</a:t>
            </a:r>
          </a:p>
          <a:p>
            <a:r>
              <a:rPr lang="en-IN" b="1" dirty="0" smtClean="0"/>
              <a:t>double balance = ((Double)</a:t>
            </a:r>
            <a:r>
              <a:rPr lang="en-IN" b="1" dirty="0" err="1" smtClean="0"/>
              <a:t>hm.get</a:t>
            </a:r>
            <a:r>
              <a:rPr lang="en-IN" b="1" dirty="0" smtClean="0"/>
              <a:t>(“</a:t>
            </a:r>
            <a:r>
              <a:rPr lang="en-IN" b="1" dirty="0" err="1" smtClean="0"/>
              <a:t>ramya</a:t>
            </a:r>
            <a:r>
              <a:rPr lang="en-IN" b="1" dirty="0" smtClean="0"/>
              <a:t>")).</a:t>
            </a:r>
            <a:r>
              <a:rPr lang="en-IN" b="1" dirty="0" err="1" smtClean="0"/>
              <a:t>doubleValue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hm.put</a:t>
            </a:r>
            <a:r>
              <a:rPr lang="en-IN" b="1" dirty="0" smtClean="0"/>
              <a:t>(“</a:t>
            </a:r>
            <a:r>
              <a:rPr lang="en-IN" b="1" dirty="0" err="1" smtClean="0"/>
              <a:t>ramya</a:t>
            </a:r>
            <a:r>
              <a:rPr lang="en-IN" b="1" dirty="0" smtClean="0"/>
              <a:t>", new Double(balance + 1000));</a:t>
            </a:r>
          </a:p>
          <a:p>
            <a:r>
              <a:rPr lang="en-IN" b="1" dirty="0" smtClean="0"/>
              <a:t>System.out.println(“</a:t>
            </a:r>
            <a:r>
              <a:rPr lang="en-IN" b="1" dirty="0" err="1" smtClean="0"/>
              <a:t>ramya's</a:t>
            </a:r>
            <a:r>
              <a:rPr lang="en-IN" b="1" dirty="0" smtClean="0"/>
              <a:t> new balance: " +</a:t>
            </a:r>
          </a:p>
          <a:p>
            <a:r>
              <a:rPr lang="en-IN" b="1" dirty="0" err="1" smtClean="0"/>
              <a:t>hm.get</a:t>
            </a:r>
            <a:r>
              <a:rPr lang="en-IN" b="1" dirty="0" smtClean="0"/>
              <a:t>(“</a:t>
            </a:r>
            <a:r>
              <a:rPr lang="en-IN" b="1" dirty="0" err="1" smtClean="0"/>
              <a:t>ramya</a:t>
            </a:r>
            <a:r>
              <a:rPr lang="en-IN" b="1" dirty="0" smtClean="0"/>
              <a:t>"));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TreeMapDemo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err="1" smtClean="0"/>
              <a:t>TreeMap</a:t>
            </a:r>
            <a:r>
              <a:rPr lang="en-IN" b="1" dirty="0" smtClean="0"/>
              <a:t> tm = new </a:t>
            </a:r>
            <a:r>
              <a:rPr lang="en-IN" b="1" dirty="0" err="1" smtClean="0"/>
              <a:t>TreeMap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tm.put</a:t>
            </a:r>
            <a:r>
              <a:rPr lang="en-IN" b="1" dirty="0" smtClean="0"/>
              <a:t>(“</a:t>
            </a:r>
            <a:r>
              <a:rPr lang="en-IN" b="1" dirty="0" err="1" smtClean="0"/>
              <a:t>ramya</a:t>
            </a:r>
            <a:r>
              <a:rPr lang="en-IN" b="1" dirty="0" smtClean="0"/>
              <a:t>", new Double(3434.34));</a:t>
            </a:r>
          </a:p>
          <a:p>
            <a:r>
              <a:rPr lang="en-IN" b="1" dirty="0" err="1" smtClean="0"/>
              <a:t>tm.put</a:t>
            </a:r>
            <a:r>
              <a:rPr lang="en-IN" b="1" dirty="0" smtClean="0"/>
              <a:t>(“</a:t>
            </a:r>
            <a:r>
              <a:rPr lang="en-IN" b="1" dirty="0" err="1" smtClean="0"/>
              <a:t>shiva</a:t>
            </a:r>
            <a:r>
              <a:rPr lang="en-IN" b="1" dirty="0" smtClean="0"/>
              <a:t>", new Double(123.22));</a:t>
            </a:r>
          </a:p>
          <a:p>
            <a:r>
              <a:rPr lang="en-IN" b="1" dirty="0" err="1" smtClean="0"/>
              <a:t>tm.put</a:t>
            </a:r>
            <a:r>
              <a:rPr lang="en-IN" b="1" dirty="0" smtClean="0"/>
              <a:t>(“</a:t>
            </a:r>
            <a:r>
              <a:rPr lang="en-IN" b="1" dirty="0" err="1" smtClean="0"/>
              <a:t>priya</a:t>
            </a:r>
            <a:r>
              <a:rPr lang="en-IN" b="1" dirty="0" smtClean="0"/>
              <a:t>", new Double(1378.00));</a:t>
            </a:r>
          </a:p>
          <a:p>
            <a:r>
              <a:rPr lang="en-IN" b="1" dirty="0" err="1" smtClean="0"/>
              <a:t>tm.put</a:t>
            </a:r>
            <a:r>
              <a:rPr lang="en-IN" b="1" dirty="0" smtClean="0"/>
              <a:t>(“</a:t>
            </a:r>
            <a:r>
              <a:rPr lang="en-IN" b="1" dirty="0" err="1" smtClean="0"/>
              <a:t>shoba</a:t>
            </a:r>
            <a:r>
              <a:rPr lang="en-IN" b="1" dirty="0" smtClean="0"/>
              <a:t>", new Double(99.22));</a:t>
            </a:r>
          </a:p>
          <a:p>
            <a:r>
              <a:rPr lang="en-IN" b="1" dirty="0" err="1" smtClean="0"/>
              <a:t>tm.put</a:t>
            </a:r>
            <a:r>
              <a:rPr lang="en-IN" b="1" dirty="0" smtClean="0"/>
              <a:t>(“</a:t>
            </a:r>
            <a:r>
              <a:rPr lang="en-IN" b="1" dirty="0" err="1" smtClean="0"/>
              <a:t>ashwin</a:t>
            </a:r>
            <a:r>
              <a:rPr lang="en-IN" b="1" dirty="0" smtClean="0"/>
              <a:t>", new Double(-19.08));</a:t>
            </a:r>
          </a:p>
          <a:p>
            <a:r>
              <a:rPr lang="en-IN" b="1" dirty="0" smtClean="0"/>
              <a:t>Set </a:t>
            </a:r>
            <a:r>
              <a:rPr lang="en-IN" b="1" dirty="0" err="1" smtClean="0"/>
              <a:t>set</a:t>
            </a:r>
            <a:r>
              <a:rPr lang="en-IN" b="1" dirty="0" smtClean="0"/>
              <a:t> = </a:t>
            </a:r>
            <a:r>
              <a:rPr lang="en-IN" b="1" dirty="0" err="1" smtClean="0"/>
              <a:t>tm.entrySet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Iterator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</a:t>
            </a:r>
            <a:r>
              <a:rPr lang="en-IN" b="1" dirty="0" err="1" smtClean="0"/>
              <a:t>set.iterator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while(</a:t>
            </a:r>
            <a:r>
              <a:rPr lang="en-IN" b="1" dirty="0" err="1" smtClean="0"/>
              <a:t>i.hasNext</a:t>
            </a:r>
            <a:r>
              <a:rPr lang="en-IN" b="1" dirty="0" smtClean="0"/>
              <a:t>()) {</a:t>
            </a:r>
          </a:p>
          <a:p>
            <a:r>
              <a:rPr lang="en-IN" b="1" dirty="0" err="1" smtClean="0"/>
              <a:t>Map.Entry</a:t>
            </a:r>
            <a:r>
              <a:rPr lang="en-IN" b="1" dirty="0" smtClean="0"/>
              <a:t> me = (</a:t>
            </a:r>
            <a:r>
              <a:rPr lang="en-IN" b="1" dirty="0" err="1" smtClean="0"/>
              <a:t>Map.Entry</a:t>
            </a:r>
            <a:r>
              <a:rPr lang="en-IN" b="1" dirty="0" smtClean="0"/>
              <a:t>)</a:t>
            </a:r>
            <a:r>
              <a:rPr lang="en-IN" b="1" dirty="0" err="1" smtClean="0"/>
              <a:t>i.next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System.out.print</a:t>
            </a:r>
            <a:r>
              <a:rPr lang="en-IN" b="1" dirty="0" smtClean="0"/>
              <a:t>(</a:t>
            </a:r>
            <a:r>
              <a:rPr lang="en-IN" b="1" dirty="0" err="1" smtClean="0"/>
              <a:t>me.getKey</a:t>
            </a:r>
            <a:r>
              <a:rPr lang="en-IN" b="1" dirty="0" smtClean="0"/>
              <a:t>() + ": ");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me.getValue</a:t>
            </a:r>
            <a:r>
              <a:rPr lang="en-IN" b="1" dirty="0" smtClean="0"/>
              <a:t>());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System.out.println();</a:t>
            </a:r>
          </a:p>
          <a:p>
            <a:r>
              <a:rPr lang="en-IN" b="1" dirty="0" smtClean="0"/>
              <a:t>// Deposit 1000 into </a:t>
            </a:r>
            <a:r>
              <a:rPr lang="en-IN" b="1" dirty="0" err="1" smtClean="0"/>
              <a:t>shoba's</a:t>
            </a:r>
            <a:r>
              <a:rPr lang="en-IN" b="1" dirty="0" smtClean="0"/>
              <a:t> account</a:t>
            </a:r>
          </a:p>
          <a:p>
            <a:r>
              <a:rPr lang="en-IN" b="1" dirty="0" smtClean="0"/>
              <a:t>double balance = ((Double)</a:t>
            </a:r>
            <a:r>
              <a:rPr lang="en-IN" b="1" dirty="0" err="1" smtClean="0"/>
              <a:t>tm.get</a:t>
            </a:r>
            <a:r>
              <a:rPr lang="en-IN" b="1" dirty="0" smtClean="0"/>
              <a:t>(“</a:t>
            </a:r>
            <a:r>
              <a:rPr lang="en-IN" b="1" dirty="0" err="1" smtClean="0"/>
              <a:t>shoba</a:t>
            </a:r>
            <a:r>
              <a:rPr lang="en-IN" b="1" dirty="0" smtClean="0"/>
              <a:t>")).</a:t>
            </a:r>
            <a:r>
              <a:rPr lang="en-IN" b="1" dirty="0" err="1" smtClean="0"/>
              <a:t>doubleValue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tm.put</a:t>
            </a:r>
            <a:r>
              <a:rPr lang="en-IN" b="1" dirty="0" smtClean="0"/>
              <a:t>(“</a:t>
            </a:r>
            <a:r>
              <a:rPr lang="en-IN" b="1" dirty="0" err="1" smtClean="0"/>
              <a:t>shoba</a:t>
            </a:r>
            <a:r>
              <a:rPr lang="en-IN" b="1" dirty="0" smtClean="0"/>
              <a:t>", new Double(balance + 1000));</a:t>
            </a:r>
          </a:p>
          <a:p>
            <a:r>
              <a:rPr lang="en-IN" b="1" dirty="0" smtClean="0"/>
              <a:t>System.out.println(“</a:t>
            </a:r>
            <a:r>
              <a:rPr lang="en-IN" b="1" dirty="0" err="1" smtClean="0"/>
              <a:t>shoba's</a:t>
            </a:r>
            <a:r>
              <a:rPr lang="en-IN" b="1" dirty="0" smtClean="0"/>
              <a:t> new balance: " +</a:t>
            </a:r>
          </a:p>
          <a:p>
            <a:r>
              <a:rPr lang="en-IN" b="1" dirty="0" err="1" smtClean="0"/>
              <a:t>tm.get</a:t>
            </a:r>
            <a:r>
              <a:rPr lang="en-IN" b="1" dirty="0" smtClean="0"/>
              <a:t>("John Doe"));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67645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Hashtable</a:t>
            </a:r>
            <a:r>
              <a:rPr lang="en-IN" b="1" u="sng" dirty="0" smtClean="0"/>
              <a:t>  (does not support </a:t>
            </a:r>
            <a:r>
              <a:rPr lang="en-IN" b="1" u="sng" dirty="0" err="1" smtClean="0"/>
              <a:t>iterators</a:t>
            </a:r>
            <a:r>
              <a:rPr lang="en-IN" b="1" u="sng" dirty="0" smtClean="0"/>
              <a:t>)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HTDemo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err="1" smtClean="0"/>
              <a:t>Hashtable</a:t>
            </a:r>
            <a:r>
              <a:rPr lang="en-IN" b="1" dirty="0" smtClean="0"/>
              <a:t> balance = new </a:t>
            </a:r>
            <a:r>
              <a:rPr lang="en-IN" b="1" dirty="0" err="1" smtClean="0"/>
              <a:t>Hashtable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Enumeration names;</a:t>
            </a:r>
          </a:p>
          <a:p>
            <a:r>
              <a:rPr lang="en-IN" b="1" dirty="0" smtClean="0"/>
              <a:t>String </a:t>
            </a:r>
            <a:r>
              <a:rPr lang="en-IN" b="1" dirty="0" err="1" smtClean="0"/>
              <a:t>str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double bal;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ramya</a:t>
            </a:r>
            <a:r>
              <a:rPr lang="en-IN" b="1" dirty="0" smtClean="0"/>
              <a:t>", new Double(3434.34));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ashwin</a:t>
            </a:r>
            <a:r>
              <a:rPr lang="en-IN" b="1" dirty="0" smtClean="0"/>
              <a:t>", new Double(123.22));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vidya</a:t>
            </a:r>
            <a:r>
              <a:rPr lang="en-IN" b="1" dirty="0" smtClean="0"/>
              <a:t>", new Double(1378.00));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shyamala</a:t>
            </a:r>
            <a:r>
              <a:rPr lang="en-IN" b="1" dirty="0" smtClean="0"/>
              <a:t>", new Double(99.22));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shyam</a:t>
            </a:r>
            <a:r>
              <a:rPr lang="en-IN" b="1" dirty="0" smtClean="0"/>
              <a:t>", new Double(-19.08));</a:t>
            </a:r>
          </a:p>
          <a:p>
            <a:r>
              <a:rPr lang="en-IN" b="1" dirty="0" smtClean="0"/>
              <a:t>names = </a:t>
            </a:r>
            <a:r>
              <a:rPr lang="en-IN" b="1" dirty="0" err="1" smtClean="0"/>
              <a:t>balance.keys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while(</a:t>
            </a:r>
            <a:r>
              <a:rPr lang="en-IN" b="1" dirty="0" err="1" smtClean="0"/>
              <a:t>names.hasMoreElements</a:t>
            </a:r>
            <a:r>
              <a:rPr lang="en-IN" b="1" dirty="0" smtClean="0"/>
              <a:t>()) {</a:t>
            </a:r>
          </a:p>
          <a:p>
            <a:r>
              <a:rPr lang="en-IN" b="1" dirty="0" err="1" smtClean="0"/>
              <a:t>str</a:t>
            </a:r>
            <a:r>
              <a:rPr lang="en-IN" b="1" dirty="0" smtClean="0"/>
              <a:t> = (String) </a:t>
            </a:r>
            <a:r>
              <a:rPr lang="en-IN" b="1" dirty="0" err="1" smtClean="0"/>
              <a:t>names.nextElement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str</a:t>
            </a:r>
            <a:r>
              <a:rPr lang="en-IN" b="1" dirty="0" smtClean="0"/>
              <a:t> + ": " +</a:t>
            </a:r>
          </a:p>
          <a:p>
            <a:r>
              <a:rPr lang="en-IN" b="1" dirty="0" err="1" smtClean="0"/>
              <a:t>balance.get</a:t>
            </a:r>
            <a:r>
              <a:rPr lang="en-IN" b="1" dirty="0" smtClean="0"/>
              <a:t>(</a:t>
            </a:r>
            <a:r>
              <a:rPr lang="en-IN" b="1" dirty="0" err="1" smtClean="0"/>
              <a:t>str</a:t>
            </a:r>
            <a:r>
              <a:rPr lang="en-IN" b="1" dirty="0" smtClean="0"/>
              <a:t>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System.out.println();</a:t>
            </a:r>
          </a:p>
          <a:p>
            <a:r>
              <a:rPr lang="en-IN" b="1" dirty="0" smtClean="0"/>
              <a:t>bal = ((Double)</a:t>
            </a:r>
            <a:r>
              <a:rPr lang="en-IN" b="1" dirty="0" err="1" smtClean="0"/>
              <a:t>balance.get</a:t>
            </a:r>
            <a:r>
              <a:rPr lang="en-IN" b="1" dirty="0" smtClean="0"/>
              <a:t>("John Doe")).</a:t>
            </a:r>
            <a:r>
              <a:rPr lang="en-IN" b="1" dirty="0" err="1" smtClean="0"/>
              <a:t>doubleValue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ramya</a:t>
            </a:r>
            <a:r>
              <a:rPr lang="en-IN" b="1" dirty="0" smtClean="0"/>
              <a:t>", new Double(bal+1000));</a:t>
            </a:r>
          </a:p>
          <a:p>
            <a:r>
              <a:rPr lang="en-IN" b="1" dirty="0" smtClean="0"/>
              <a:t>System.out.println("</a:t>
            </a:r>
            <a:r>
              <a:rPr lang="en-IN" b="1" dirty="0" err="1" smtClean="0"/>
              <a:t>ramya's</a:t>
            </a:r>
            <a:r>
              <a:rPr lang="en-IN" b="1" dirty="0" smtClean="0"/>
              <a:t> new balance: " + </a:t>
            </a:r>
            <a:r>
              <a:rPr lang="en-IN" b="1" dirty="0" err="1" smtClean="0"/>
              <a:t>balance.get</a:t>
            </a:r>
            <a:r>
              <a:rPr lang="en-IN" b="1" dirty="0" smtClean="0"/>
              <a:t>("</a:t>
            </a:r>
            <a:r>
              <a:rPr lang="en-IN" b="1" dirty="0" err="1" smtClean="0"/>
              <a:t>ramya</a:t>
            </a:r>
            <a:r>
              <a:rPr lang="en-IN" b="1" dirty="0" smtClean="0"/>
              <a:t>"));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Hashtable</a:t>
            </a:r>
            <a:r>
              <a:rPr lang="en-IN" b="1" u="sng" dirty="0" smtClean="0"/>
              <a:t> (get set-view keys indirectly for </a:t>
            </a:r>
            <a:r>
              <a:rPr lang="en-IN" b="1" u="sng" dirty="0" err="1" smtClean="0"/>
              <a:t>iterators</a:t>
            </a:r>
            <a:r>
              <a:rPr lang="en-IN" b="1" u="sng" dirty="0" smtClean="0"/>
              <a:t>)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</a:t>
            </a:r>
          </a:p>
          <a:p>
            <a:r>
              <a:rPr lang="en-IN" b="1" dirty="0" smtClean="0"/>
              <a:t>class HTDemo2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err="1" smtClean="0"/>
              <a:t>Hashtable</a:t>
            </a:r>
            <a:r>
              <a:rPr lang="en-IN" b="1" dirty="0" smtClean="0"/>
              <a:t> balance = new </a:t>
            </a:r>
            <a:r>
              <a:rPr lang="en-IN" b="1" dirty="0" err="1" smtClean="0"/>
              <a:t>Hashtable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String </a:t>
            </a:r>
            <a:r>
              <a:rPr lang="en-IN" b="1" dirty="0" err="1" smtClean="0"/>
              <a:t>str</a:t>
            </a:r>
            <a:r>
              <a:rPr lang="en-IN" b="1" dirty="0" smtClean="0"/>
              <a:t>;</a:t>
            </a:r>
          </a:p>
          <a:p>
            <a:r>
              <a:rPr lang="en-IN" b="1" dirty="0" smtClean="0"/>
              <a:t>double bal;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ramya</a:t>
            </a:r>
            <a:r>
              <a:rPr lang="en-IN" b="1" dirty="0" smtClean="0"/>
              <a:t>", new Double(3434.34));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shyam</a:t>
            </a:r>
            <a:r>
              <a:rPr lang="en-IN" b="1" dirty="0" smtClean="0"/>
              <a:t>", new Double(123.22));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vikram</a:t>
            </a:r>
            <a:r>
              <a:rPr lang="en-IN" b="1" dirty="0" smtClean="0"/>
              <a:t>", new Double(1378.00));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shoba</a:t>
            </a:r>
            <a:r>
              <a:rPr lang="en-IN" b="1" dirty="0" smtClean="0"/>
              <a:t>", new Double(99.22));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</a:t>
            </a:r>
            <a:r>
              <a:rPr lang="en-IN" b="1" dirty="0" err="1" smtClean="0"/>
              <a:t>shyamala</a:t>
            </a:r>
            <a:r>
              <a:rPr lang="en-IN" b="1" dirty="0" smtClean="0"/>
              <a:t>", new Double(-19.08));</a:t>
            </a:r>
          </a:p>
          <a:p>
            <a:r>
              <a:rPr lang="en-IN" b="1" dirty="0" smtClean="0"/>
              <a:t>Set </a:t>
            </a:r>
            <a:r>
              <a:rPr lang="en-IN" b="1" dirty="0" err="1" smtClean="0"/>
              <a:t>set</a:t>
            </a:r>
            <a:r>
              <a:rPr lang="en-IN" b="1" dirty="0" smtClean="0"/>
              <a:t> = </a:t>
            </a:r>
            <a:r>
              <a:rPr lang="en-IN" b="1" dirty="0" err="1" smtClean="0"/>
              <a:t>balance.keySet</a:t>
            </a:r>
            <a:r>
              <a:rPr lang="en-IN" b="1" dirty="0" smtClean="0"/>
              <a:t>(); // get set-view of keys</a:t>
            </a:r>
          </a:p>
          <a:p>
            <a:r>
              <a:rPr lang="en-IN" b="1" dirty="0" err="1" smtClean="0"/>
              <a:t>Iterator</a:t>
            </a:r>
            <a:r>
              <a:rPr lang="en-IN" b="1" dirty="0" smtClean="0"/>
              <a:t> </a:t>
            </a:r>
            <a:r>
              <a:rPr lang="en-IN" b="1" dirty="0" err="1" smtClean="0"/>
              <a:t>itr</a:t>
            </a:r>
            <a:r>
              <a:rPr lang="en-IN" b="1" dirty="0" smtClean="0"/>
              <a:t> = </a:t>
            </a:r>
            <a:r>
              <a:rPr lang="en-IN" b="1" dirty="0" err="1" smtClean="0"/>
              <a:t>set.iterator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while(</a:t>
            </a:r>
            <a:r>
              <a:rPr lang="en-IN" b="1" dirty="0" err="1" smtClean="0"/>
              <a:t>itr.hasNext</a:t>
            </a:r>
            <a:r>
              <a:rPr lang="en-IN" b="1" dirty="0" smtClean="0"/>
              <a:t>()) {</a:t>
            </a:r>
          </a:p>
          <a:p>
            <a:r>
              <a:rPr lang="en-IN" b="1" dirty="0" err="1" smtClean="0"/>
              <a:t>str</a:t>
            </a:r>
            <a:r>
              <a:rPr lang="en-IN" b="1" dirty="0" smtClean="0"/>
              <a:t> = (String) </a:t>
            </a:r>
            <a:r>
              <a:rPr lang="en-IN" b="1" dirty="0" err="1" smtClean="0"/>
              <a:t>itr.next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str</a:t>
            </a:r>
            <a:r>
              <a:rPr lang="en-IN" b="1" dirty="0" smtClean="0"/>
              <a:t> + ": " +</a:t>
            </a:r>
          </a:p>
          <a:p>
            <a:r>
              <a:rPr lang="en-IN" b="1" dirty="0" err="1" smtClean="0"/>
              <a:t>balance.get</a:t>
            </a:r>
            <a:r>
              <a:rPr lang="en-IN" b="1" dirty="0" smtClean="0"/>
              <a:t>(</a:t>
            </a:r>
            <a:r>
              <a:rPr lang="en-IN" b="1" dirty="0" err="1" smtClean="0"/>
              <a:t>str</a:t>
            </a:r>
            <a:r>
              <a:rPr lang="en-IN" b="1" dirty="0" smtClean="0"/>
              <a:t>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System.out.println();</a:t>
            </a:r>
          </a:p>
          <a:p>
            <a:r>
              <a:rPr lang="en-IN" b="1" dirty="0" smtClean="0"/>
              <a:t>bal = ((Double)</a:t>
            </a:r>
            <a:r>
              <a:rPr lang="en-IN" b="1" dirty="0" err="1" smtClean="0"/>
              <a:t>balance.get</a:t>
            </a:r>
            <a:r>
              <a:rPr lang="en-IN" b="1" dirty="0" smtClean="0"/>
              <a:t>("</a:t>
            </a:r>
            <a:r>
              <a:rPr lang="en-IN" b="1" dirty="0" err="1" smtClean="0"/>
              <a:t>ramya</a:t>
            </a:r>
            <a:r>
              <a:rPr lang="en-IN" b="1" dirty="0" smtClean="0"/>
              <a:t>")).</a:t>
            </a:r>
            <a:r>
              <a:rPr lang="en-IN" b="1" dirty="0" err="1" smtClean="0"/>
              <a:t>doubleValue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balance.put</a:t>
            </a:r>
            <a:r>
              <a:rPr lang="en-IN" b="1" dirty="0" smtClean="0"/>
              <a:t>("John Doe", new Double(bal+1000));</a:t>
            </a:r>
          </a:p>
          <a:p>
            <a:r>
              <a:rPr lang="en-IN" b="1" dirty="0" smtClean="0"/>
              <a:t>System.out.println("</a:t>
            </a:r>
            <a:r>
              <a:rPr lang="en-IN" b="1" dirty="0" err="1" smtClean="0"/>
              <a:t>ramya's</a:t>
            </a:r>
            <a:r>
              <a:rPr lang="en-IN" b="1" dirty="0" smtClean="0"/>
              <a:t> new balance: " + </a:t>
            </a:r>
            <a:r>
              <a:rPr lang="en-IN" b="1" dirty="0" err="1" smtClean="0"/>
              <a:t>balance.get</a:t>
            </a:r>
            <a:r>
              <a:rPr lang="en-IN" b="1" dirty="0" smtClean="0"/>
              <a:t>("</a:t>
            </a:r>
            <a:r>
              <a:rPr lang="en-IN" b="1" dirty="0" err="1" smtClean="0"/>
              <a:t>ramya</a:t>
            </a:r>
            <a:r>
              <a:rPr lang="en-IN" b="1" dirty="0" smtClean="0"/>
              <a:t>"));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6448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import </a:t>
            </a:r>
            <a:r>
              <a:rPr lang="en-IN" sz="1400" b="1" dirty="0" err="1" smtClean="0"/>
              <a:t>java.util</a:t>
            </a:r>
            <a:r>
              <a:rPr lang="en-IN" sz="1400" b="1" dirty="0" smtClean="0"/>
              <a:t>.*;</a:t>
            </a:r>
          </a:p>
          <a:p>
            <a:r>
              <a:rPr lang="en-IN" sz="1400" b="1" dirty="0" smtClean="0"/>
              <a:t>class </a:t>
            </a:r>
            <a:r>
              <a:rPr lang="en-IN" sz="1400" b="1" dirty="0" err="1" smtClean="0"/>
              <a:t>VectorDemo</a:t>
            </a:r>
            <a:r>
              <a:rPr lang="en-IN" sz="1400" b="1" dirty="0" smtClean="0"/>
              <a:t> {</a:t>
            </a:r>
          </a:p>
          <a:p>
            <a:r>
              <a:rPr lang="en-IN" sz="1400" b="1" dirty="0" smtClean="0"/>
              <a:t>public static void main(String </a:t>
            </a:r>
            <a:r>
              <a:rPr lang="en-IN" sz="1400" b="1" dirty="0" err="1" smtClean="0"/>
              <a:t>args</a:t>
            </a:r>
            <a:r>
              <a:rPr lang="en-IN" sz="1400" b="1" dirty="0" smtClean="0"/>
              <a:t>[]) {</a:t>
            </a:r>
          </a:p>
          <a:p>
            <a:r>
              <a:rPr lang="en-IN" sz="1400" b="1" dirty="0" smtClean="0"/>
              <a:t>// initial size is 3, increment is 2</a:t>
            </a:r>
          </a:p>
          <a:p>
            <a:r>
              <a:rPr lang="en-IN" sz="1400" b="1" dirty="0" smtClean="0"/>
              <a:t>Vector v = new Vector(3, 2);</a:t>
            </a:r>
          </a:p>
          <a:p>
            <a:r>
              <a:rPr lang="en-IN" sz="1400" b="1" dirty="0" smtClean="0"/>
              <a:t>System.out.println("Initial size: " + </a:t>
            </a:r>
            <a:r>
              <a:rPr lang="en-IN" sz="1400" b="1" dirty="0" err="1" smtClean="0"/>
              <a:t>v.size</a:t>
            </a:r>
            <a:r>
              <a:rPr lang="en-IN" sz="1400" b="1" dirty="0" smtClean="0"/>
              <a:t>());</a:t>
            </a:r>
          </a:p>
          <a:p>
            <a:r>
              <a:rPr lang="en-IN" sz="1400" b="1" dirty="0" smtClean="0"/>
              <a:t>System.out.println("Initial capacity: " +</a:t>
            </a:r>
          </a:p>
          <a:p>
            <a:r>
              <a:rPr lang="en-IN" sz="1400" b="1" dirty="0" err="1" smtClean="0"/>
              <a:t>v.capacity</a:t>
            </a:r>
            <a:r>
              <a:rPr lang="en-IN" sz="1400" b="1" dirty="0" smtClean="0"/>
              <a:t>());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Integer(1));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Integer(2));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Integer(3));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Integer(4));</a:t>
            </a:r>
          </a:p>
          <a:p>
            <a:r>
              <a:rPr lang="en-IN" sz="1400" b="1" dirty="0" smtClean="0"/>
              <a:t>System.out.println("Capacity after four additions: " + </a:t>
            </a:r>
            <a:r>
              <a:rPr lang="en-IN" sz="1400" b="1" dirty="0" err="1" smtClean="0"/>
              <a:t>v.capacity</a:t>
            </a:r>
            <a:r>
              <a:rPr lang="en-IN" sz="1400" b="1" dirty="0" smtClean="0"/>
              <a:t>());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Double(5.45));</a:t>
            </a:r>
          </a:p>
          <a:p>
            <a:r>
              <a:rPr lang="en-IN" sz="1400" b="1" dirty="0" smtClean="0"/>
              <a:t>System.out.println("Current capacity: " +</a:t>
            </a:r>
          </a:p>
          <a:p>
            <a:r>
              <a:rPr lang="en-IN" sz="1400" b="1" dirty="0" err="1" smtClean="0"/>
              <a:t>v.capacity</a:t>
            </a:r>
            <a:r>
              <a:rPr lang="en-IN" sz="1400" b="1" dirty="0" smtClean="0"/>
              <a:t>());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Double(6.08));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Integer(7));</a:t>
            </a:r>
          </a:p>
          <a:p>
            <a:r>
              <a:rPr lang="en-IN" sz="1400" b="1" dirty="0" smtClean="0"/>
              <a:t>System.out.println("Current capacity: " +</a:t>
            </a:r>
          </a:p>
          <a:p>
            <a:r>
              <a:rPr lang="en-IN" sz="1400" b="1" dirty="0" err="1" smtClean="0"/>
              <a:t>v.capacity</a:t>
            </a:r>
            <a:r>
              <a:rPr lang="en-IN" sz="1400" b="1" dirty="0" smtClean="0"/>
              <a:t>());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Float(9.4));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Integer(10));</a:t>
            </a:r>
          </a:p>
          <a:p>
            <a:r>
              <a:rPr lang="en-IN" sz="1400" b="1" dirty="0" smtClean="0"/>
              <a:t>System.out.println("Current capacity: " +</a:t>
            </a:r>
          </a:p>
          <a:p>
            <a:r>
              <a:rPr lang="en-IN" sz="1400" b="1" dirty="0" err="1" smtClean="0"/>
              <a:t>v.capacity</a:t>
            </a:r>
            <a:r>
              <a:rPr lang="en-IN" sz="1400" b="1" dirty="0" smtClean="0"/>
              <a:t>());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Integer(11));</a:t>
            </a:r>
          </a:p>
          <a:p>
            <a:r>
              <a:rPr lang="en-IN" sz="1400" b="1" dirty="0" err="1" smtClean="0"/>
              <a:t>v.addElement</a:t>
            </a:r>
            <a:r>
              <a:rPr lang="en-IN" sz="1400" b="1" dirty="0" smtClean="0"/>
              <a:t>(new Integer(12));</a:t>
            </a:r>
          </a:p>
          <a:p>
            <a:r>
              <a:rPr lang="en-IN" sz="1400" b="1" dirty="0" smtClean="0"/>
              <a:t>System.out.println("First element: " +</a:t>
            </a:r>
          </a:p>
          <a:p>
            <a:r>
              <a:rPr lang="en-IN" sz="1400" b="1" dirty="0" smtClean="0"/>
              <a:t>(Integer)</a:t>
            </a:r>
            <a:r>
              <a:rPr lang="en-IN" sz="1400" b="1" dirty="0" err="1" smtClean="0"/>
              <a:t>v.firstElement</a:t>
            </a:r>
            <a:r>
              <a:rPr lang="en-IN" sz="1400" b="1" dirty="0" smtClean="0"/>
              <a:t>());</a:t>
            </a:r>
          </a:p>
          <a:p>
            <a:r>
              <a:rPr lang="en-IN" sz="1400" b="1" dirty="0" smtClean="0"/>
              <a:t>System.out.println("Last element: " +</a:t>
            </a:r>
          </a:p>
          <a:p>
            <a:r>
              <a:rPr lang="en-IN" sz="1400" b="1" dirty="0" smtClean="0"/>
              <a:t>(Integer)</a:t>
            </a:r>
            <a:r>
              <a:rPr lang="en-IN" sz="1400" b="1" dirty="0" err="1" smtClean="0"/>
              <a:t>v.lastElement</a:t>
            </a:r>
            <a:r>
              <a:rPr lang="en-IN" sz="1400" b="1" dirty="0" smtClean="0"/>
              <a:t>());</a:t>
            </a:r>
          </a:p>
          <a:p>
            <a:r>
              <a:rPr lang="en-IN" sz="1400" b="1" dirty="0" smtClean="0"/>
              <a:t>if(</a:t>
            </a:r>
            <a:r>
              <a:rPr lang="en-IN" sz="1400" b="1" dirty="0" err="1" smtClean="0"/>
              <a:t>v.contains</a:t>
            </a:r>
            <a:r>
              <a:rPr lang="en-IN" sz="1400" b="1" dirty="0" smtClean="0"/>
              <a:t>(new Integer(3)))</a:t>
            </a:r>
          </a:p>
          <a:p>
            <a:r>
              <a:rPr lang="en-IN" sz="1400" b="1" dirty="0" smtClean="0"/>
              <a:t>System.out.println("Vector contains 3.");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3955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 smtClean="0"/>
              <a:t>Stack</a:t>
            </a:r>
          </a:p>
          <a:p>
            <a:r>
              <a:rPr lang="en-IN" sz="1400" b="1" dirty="0" smtClean="0"/>
              <a:t>import </a:t>
            </a:r>
            <a:r>
              <a:rPr lang="en-IN" sz="1400" b="1" dirty="0" err="1" smtClean="0"/>
              <a:t>java.util</a:t>
            </a:r>
            <a:r>
              <a:rPr lang="en-IN" sz="1400" b="1" dirty="0" smtClean="0"/>
              <a:t>.*;</a:t>
            </a:r>
          </a:p>
          <a:p>
            <a:r>
              <a:rPr lang="en-IN" sz="1400" b="1" dirty="0" smtClean="0"/>
              <a:t>class </a:t>
            </a:r>
            <a:r>
              <a:rPr lang="en-IN" sz="1400" b="1" dirty="0" err="1" smtClean="0"/>
              <a:t>StackDemo</a:t>
            </a:r>
            <a:r>
              <a:rPr lang="en-IN" sz="1400" b="1" dirty="0" smtClean="0"/>
              <a:t> {</a:t>
            </a:r>
          </a:p>
          <a:p>
            <a:r>
              <a:rPr lang="en-IN" sz="1400" b="1" dirty="0" smtClean="0"/>
              <a:t>static void </a:t>
            </a:r>
            <a:r>
              <a:rPr lang="en-IN" sz="1400" b="1" dirty="0" err="1" smtClean="0"/>
              <a:t>showpush</a:t>
            </a:r>
            <a:r>
              <a:rPr lang="en-IN" sz="1400" b="1" dirty="0" smtClean="0"/>
              <a:t>(Stack 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, 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a) {</a:t>
            </a:r>
          </a:p>
          <a:p>
            <a:r>
              <a:rPr lang="en-IN" sz="1400" b="1" dirty="0" err="1" smtClean="0"/>
              <a:t>st.push</a:t>
            </a:r>
            <a:r>
              <a:rPr lang="en-IN" sz="1400" b="1" dirty="0" smtClean="0"/>
              <a:t>(new Integer(a));</a:t>
            </a:r>
          </a:p>
          <a:p>
            <a:r>
              <a:rPr lang="en-IN" sz="1400" b="1" dirty="0" smtClean="0"/>
              <a:t>System.out.println("push(" + a + ")");</a:t>
            </a:r>
          </a:p>
          <a:p>
            <a:r>
              <a:rPr lang="en-IN" sz="1400" b="1" dirty="0" smtClean="0"/>
              <a:t>System.out.println("stack: " + 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static void </a:t>
            </a:r>
            <a:r>
              <a:rPr lang="en-IN" sz="1400" b="1" dirty="0" err="1" smtClean="0"/>
              <a:t>showpop</a:t>
            </a:r>
            <a:r>
              <a:rPr lang="en-IN" sz="1400" b="1" dirty="0" smtClean="0"/>
              <a:t>(Stack 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 {</a:t>
            </a:r>
          </a:p>
          <a:p>
            <a:r>
              <a:rPr lang="en-IN" sz="1400" b="1" dirty="0" err="1" smtClean="0"/>
              <a:t>System.out.print</a:t>
            </a:r>
            <a:r>
              <a:rPr lang="en-IN" sz="1400" b="1" dirty="0" smtClean="0"/>
              <a:t>("pop -&gt; ");</a:t>
            </a:r>
          </a:p>
          <a:p>
            <a:r>
              <a:rPr lang="en-IN" sz="1400" b="1" dirty="0" smtClean="0"/>
              <a:t>Integer a = (Integer) st.pop();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(a);</a:t>
            </a:r>
          </a:p>
          <a:p>
            <a:r>
              <a:rPr lang="en-IN" sz="1400" b="1" dirty="0" smtClean="0"/>
              <a:t>System.out.println("stack: " + 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public static void main(String </a:t>
            </a:r>
            <a:r>
              <a:rPr lang="en-IN" sz="1400" b="1" dirty="0" err="1" smtClean="0"/>
              <a:t>args</a:t>
            </a:r>
            <a:r>
              <a:rPr lang="en-IN" sz="1400" b="1" dirty="0" smtClean="0"/>
              <a:t>[]) {</a:t>
            </a:r>
          </a:p>
          <a:p>
            <a:r>
              <a:rPr lang="en-IN" sz="1400" b="1" dirty="0" smtClean="0"/>
              <a:t>Stack 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 = new Stack();</a:t>
            </a:r>
          </a:p>
          <a:p>
            <a:r>
              <a:rPr lang="en-IN" sz="1400" b="1" dirty="0" smtClean="0"/>
              <a:t>System.out.println("stack: " + 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);</a:t>
            </a:r>
          </a:p>
          <a:p>
            <a:r>
              <a:rPr lang="en-IN" sz="1400" b="1" dirty="0" err="1" smtClean="0"/>
              <a:t>showpush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, 42);</a:t>
            </a:r>
          </a:p>
          <a:p>
            <a:r>
              <a:rPr lang="en-IN" sz="1400" b="1" dirty="0" err="1" smtClean="0"/>
              <a:t>showpush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, 66);</a:t>
            </a:r>
          </a:p>
          <a:p>
            <a:r>
              <a:rPr lang="en-IN" sz="1400" b="1" dirty="0" err="1" smtClean="0"/>
              <a:t>showpush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, 99);</a:t>
            </a:r>
          </a:p>
          <a:p>
            <a:r>
              <a:rPr lang="en-IN" sz="1400" b="1" dirty="0" err="1" smtClean="0"/>
              <a:t>showpop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);</a:t>
            </a:r>
          </a:p>
          <a:p>
            <a:r>
              <a:rPr lang="en-IN" sz="1400" b="1" dirty="0" err="1" smtClean="0"/>
              <a:t>showpop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);</a:t>
            </a:r>
          </a:p>
          <a:p>
            <a:r>
              <a:rPr lang="en-IN" sz="1400" b="1" dirty="0" err="1" smtClean="0"/>
              <a:t>showpop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);</a:t>
            </a:r>
          </a:p>
          <a:p>
            <a:r>
              <a:rPr lang="en-IN" sz="1400" b="1" dirty="0" smtClean="0"/>
              <a:t>try {</a:t>
            </a:r>
          </a:p>
          <a:p>
            <a:r>
              <a:rPr lang="en-IN" sz="1400" b="1" dirty="0" err="1" smtClean="0"/>
              <a:t>showpop</a:t>
            </a:r>
            <a:r>
              <a:rPr lang="en-IN" sz="1400" b="1" dirty="0" smtClean="0"/>
              <a:t>(</a:t>
            </a:r>
            <a:r>
              <a:rPr lang="en-IN" sz="1400" b="1" dirty="0" err="1" smtClean="0"/>
              <a:t>st</a:t>
            </a:r>
            <a:r>
              <a:rPr lang="en-IN" sz="1400" b="1" dirty="0" smtClean="0"/>
              <a:t>);</a:t>
            </a:r>
          </a:p>
          <a:p>
            <a:r>
              <a:rPr lang="en-IN" sz="1400" b="1" dirty="0" smtClean="0"/>
              <a:t>} catch (</a:t>
            </a:r>
            <a:r>
              <a:rPr lang="en-IN" sz="1400" b="1" dirty="0" err="1" smtClean="0"/>
              <a:t>EmptyStackException</a:t>
            </a:r>
            <a:r>
              <a:rPr lang="en-IN" sz="1400" b="1" dirty="0" smtClean="0"/>
              <a:t> e) {</a:t>
            </a:r>
          </a:p>
          <a:p>
            <a:r>
              <a:rPr lang="en-IN" sz="1400" b="1" dirty="0" smtClean="0"/>
              <a:t>System.out.println("empty stack");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Comparison between Comparator  and Comparable  (interfaces)</a:t>
            </a:r>
          </a:p>
          <a:p>
            <a:endParaRPr lang="en-IN" b="1" dirty="0" smtClean="0"/>
          </a:p>
          <a:p>
            <a:r>
              <a:rPr lang="en-IN" b="1" dirty="0" smtClean="0"/>
              <a:t>1) Comparator in Java is defined in </a:t>
            </a:r>
            <a:r>
              <a:rPr lang="en-IN" b="1" dirty="0" err="1" smtClean="0"/>
              <a:t>java.util</a:t>
            </a:r>
            <a:r>
              <a:rPr lang="en-IN" b="1" dirty="0" smtClean="0"/>
              <a:t> package while Comparable interface in Java is defined in </a:t>
            </a:r>
            <a:r>
              <a:rPr lang="en-IN" b="1" dirty="0" err="1" smtClean="0"/>
              <a:t>java.lang</a:t>
            </a:r>
            <a:r>
              <a:rPr lang="en-IN" b="1" dirty="0" smtClean="0"/>
              <a:t> package.</a:t>
            </a:r>
          </a:p>
          <a:p>
            <a:endParaRPr lang="en-IN" b="1" dirty="0" smtClean="0"/>
          </a:p>
          <a:p>
            <a:r>
              <a:rPr lang="en-IN" b="1" dirty="0" smtClean="0"/>
              <a:t>2) Comparator interface in Java has method public </a:t>
            </a:r>
            <a:r>
              <a:rPr lang="en-IN" b="1" dirty="0" err="1" smtClean="0"/>
              <a:t>int</a:t>
            </a:r>
            <a:r>
              <a:rPr lang="en-IN" b="1" dirty="0" smtClean="0"/>
              <a:t> compare (Object o1, Object o2) which returns a negative integer, zero, or a positive integer as the first argument is less than, equal to, or greater than the second. While Comparable interface has method public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compareTo</a:t>
            </a:r>
            <a:r>
              <a:rPr lang="en-IN" b="1" dirty="0" smtClean="0"/>
              <a:t>(Object o) which returns a negative integer, zero, or a positive integer as this object is less than, equal to, or greater than the specified object.</a:t>
            </a:r>
          </a:p>
          <a:p>
            <a:endParaRPr lang="en-IN" b="1" dirty="0" smtClean="0"/>
          </a:p>
          <a:p>
            <a:r>
              <a:rPr lang="en-IN" b="1" dirty="0" smtClean="0"/>
              <a:t>3) If you see then logical difference between these two is Comparator in Java compare two objects provided </a:t>
            </a:r>
            <a:r>
              <a:rPr lang="en-IN" b="1" smtClean="0"/>
              <a:t>to him</a:t>
            </a:r>
            <a:r>
              <a:rPr lang="en-IN" b="1" dirty="0" smtClean="0"/>
              <a:t>, while Comparable interface compares "this" reference with the object specified.</a:t>
            </a:r>
          </a:p>
          <a:p>
            <a:endParaRPr lang="en-IN" b="1" dirty="0" smtClean="0"/>
          </a:p>
          <a:p>
            <a:r>
              <a:rPr lang="en-IN" b="1" dirty="0" smtClean="0"/>
              <a:t>4) if you want to sort objects based on natural order then use Comparable  and if you want to sort on some other attribute of object then use Comparator.  </a:t>
            </a:r>
          </a:p>
          <a:p>
            <a:endParaRPr lang="en-IN" b="1" dirty="0" smtClean="0"/>
          </a:p>
          <a:p>
            <a:r>
              <a:rPr lang="en-IN" b="1" dirty="0" smtClean="0"/>
              <a:t>5) For a Person class, sorting based on </a:t>
            </a:r>
            <a:r>
              <a:rPr lang="en-IN" b="1" dirty="0" err="1" smtClean="0"/>
              <a:t>person_id</a:t>
            </a:r>
            <a:r>
              <a:rPr lang="en-IN" b="1" dirty="0" smtClean="0"/>
              <a:t> can be treated as natural order sorting and sorting based on name field can be implemented using Comparator interface. To sort based on </a:t>
            </a:r>
            <a:r>
              <a:rPr lang="en-IN" b="1" dirty="0" err="1" smtClean="0"/>
              <a:t>person_id</a:t>
            </a:r>
            <a:r>
              <a:rPr lang="en-IN" b="1" dirty="0" smtClean="0"/>
              <a:t> we need to implement </a:t>
            </a:r>
            <a:r>
              <a:rPr lang="en-IN" b="1" dirty="0" err="1" smtClean="0"/>
              <a:t>compareTo</a:t>
            </a:r>
            <a:r>
              <a:rPr lang="en-IN" b="1" dirty="0" smtClean="0"/>
              <a:t>() method.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7697"/>
            <a:ext cx="9395520" cy="6940361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 Dog implements Comparator&lt;Dog&gt;, Comparable&lt;Dog&gt;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private String name;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private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Dog(){ } Dog(String n,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a){ name = n; age = a;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public String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getDogName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(){ return name;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public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getDogAge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(){ return age;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// Overriding the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method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(Dog d)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return (this.name).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(d.name);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// Overriding the compare method to sort the 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public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compare(Dog d, Dog d1)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d.age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 d1.age;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public class Example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 public static void main(String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// Takes a list o Dog objects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List&lt;Dog&gt; list = new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&lt;Dog&gt;();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list.add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(new Dog("Shaggy",3));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list.add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(new Dog("Lacy",2));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list.add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(new Dog("Roger",10));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list.add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(new Dog("Tommy",4));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list.add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(new Dog("Tammy",1));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(list);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Sorts the array list for(Dog a: list)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//printing the sorted list of names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a.getDogName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", 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// Sorts the array list using comparator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Collections.sort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(list, new Dog());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(" 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for(Dog a: list)//printing the sorted list of ages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a.getDogName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+" : "+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a.getDogAge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+ ", "); } 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1100" dirty="0" smtClean="0"/>
              <a:t>if you want to </a:t>
            </a:r>
            <a:r>
              <a:rPr lang="en-IN" sz="1100" b="1" dirty="0" smtClean="0"/>
              <a:t>sort objects based on natural order</a:t>
            </a:r>
            <a:r>
              <a:rPr lang="en-IN" sz="1100" dirty="0" smtClean="0"/>
              <a:t> then use Comparable in Java and if you want to sort on some other attribute of object then use Comparator in Java</a:t>
            </a:r>
            <a:br>
              <a:rPr lang="en-IN" sz="1100" dirty="0" smtClean="0"/>
            </a:br>
            <a:r>
              <a:rPr lang="en-IN" sz="1100" dirty="0" smtClean="0"/>
              <a:t>Lacy, Roger, Shaggy, Tammy, Tommy,    //   natural ordering  (</a:t>
            </a:r>
            <a:r>
              <a:rPr lang="en-IN" sz="1100" dirty="0" err="1" smtClean="0"/>
              <a:t>alphabhetical</a:t>
            </a:r>
            <a:r>
              <a:rPr lang="en-IN" sz="1100" dirty="0" smtClean="0"/>
              <a:t> sorting or </a:t>
            </a:r>
            <a:r>
              <a:rPr lang="en-IN" sz="1100" dirty="0" err="1" smtClean="0"/>
              <a:t>asciibetical</a:t>
            </a:r>
            <a:r>
              <a:rPr lang="en-IN" sz="1100" dirty="0" smtClean="0"/>
              <a:t> sorting)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100" dirty="0" smtClean="0"/>
              <a:t>Tammy : 1, Lacy : 2, Shaggy : 3, Tommy : 4, Roger : 10,  // </a:t>
            </a:r>
            <a:r>
              <a:rPr lang="en-IN" sz="1100" dirty="0" err="1" smtClean="0"/>
              <a:t>totol</a:t>
            </a:r>
            <a:r>
              <a:rPr lang="en-IN" sz="1100" dirty="0" smtClean="0"/>
              <a:t> ordering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971600" y="507634"/>
            <a:ext cx="7921004" cy="6089718"/>
            <a:chOff x="3419" y="300"/>
            <a:chExt cx="8759" cy="3143"/>
          </a:xfrm>
        </p:grpSpPr>
        <p:sp>
          <p:nvSpPr>
            <p:cNvPr id="3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419" y="300"/>
              <a:ext cx="8759" cy="314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3761" y="681"/>
              <a:ext cx="1118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Collection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4134" y="1189"/>
              <a:ext cx="1118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List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4506" y="1698"/>
              <a:ext cx="1119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5127" y="2206"/>
              <a:ext cx="112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SortedSet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492" y="681"/>
              <a:ext cx="112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Map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237" y="1189"/>
              <a:ext cx="1366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SortedMap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886" y="1062"/>
              <a:ext cx="0" cy="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886" y="1443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886" y="1952"/>
              <a:ext cx="6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4630" y="2079"/>
              <a:ext cx="0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4630" y="2460"/>
              <a:ext cx="4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6741" y="1062"/>
              <a:ext cx="0" cy="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Line 2"/>
            <p:cNvSpPr>
              <a:spLocks noChangeShapeType="1"/>
            </p:cNvSpPr>
            <p:nvPr/>
          </p:nvSpPr>
          <p:spPr bwMode="auto">
            <a:xfrm>
              <a:off x="6741" y="1443"/>
              <a:ext cx="4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60648"/>
          <a:ext cx="9108504" cy="4914488"/>
        </p:xfrm>
        <a:graphic>
          <a:graphicData uri="http://schemas.openxmlformats.org/drawingml/2006/table">
            <a:tbl>
              <a:tblPr/>
              <a:tblGrid>
                <a:gridCol w="321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 dirty="0">
                          <a:latin typeface="Times New Roman"/>
                          <a:ea typeface="Times New Roman"/>
                          <a:cs typeface="Arial"/>
                        </a:rPr>
                        <a:t>interface</a:t>
                      </a:r>
                      <a:endParaRPr lang="en-IN" sz="4400" b="1" dirty="0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Implementation Classes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16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List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 dirty="0" err="1">
                          <a:latin typeface="Times New Roman"/>
                          <a:ea typeface="Times New Roman"/>
                          <a:cs typeface="Arial"/>
                        </a:rPr>
                        <a:t>ArrayList</a:t>
                      </a:r>
                      <a:r>
                        <a:rPr lang="en-US" sz="4400" b="1" dirty="0">
                          <a:latin typeface="Times New Roman"/>
                          <a:ea typeface="Times New Roman"/>
                          <a:cs typeface="Arial"/>
                        </a:rPr>
                        <a:t>, Vector, </a:t>
                      </a:r>
                      <a:r>
                        <a:rPr lang="en-US" sz="4400" b="1" dirty="0" err="1">
                          <a:latin typeface="Times New Roman"/>
                          <a:ea typeface="Times New Roman"/>
                          <a:cs typeface="Arial"/>
                        </a:rPr>
                        <a:t>LinkedList</a:t>
                      </a:r>
                      <a:endParaRPr lang="en-IN" sz="4400" b="1" dirty="0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Set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 dirty="0" err="1">
                          <a:latin typeface="Times New Roman"/>
                          <a:ea typeface="Times New Roman"/>
                          <a:cs typeface="Arial"/>
                        </a:rPr>
                        <a:t>Hashset</a:t>
                      </a:r>
                      <a:endParaRPr lang="en-IN" sz="4400" b="1" dirty="0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SortedSet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TreeSet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Map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HashMap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>
                          <a:latin typeface="Times New Roman"/>
                          <a:ea typeface="Times New Roman"/>
                          <a:cs typeface="Arial"/>
                        </a:rPr>
                        <a:t>SortedMap</a:t>
                      </a:r>
                      <a:endParaRPr lang="en-IN" sz="4400" b="1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257800" algn="l"/>
                        </a:tabLst>
                      </a:pPr>
                      <a:r>
                        <a:rPr lang="en-US" sz="4400" b="1" dirty="0" err="1">
                          <a:latin typeface="Times New Roman"/>
                          <a:ea typeface="Times New Roman"/>
                          <a:cs typeface="Arial"/>
                        </a:rPr>
                        <a:t>TreeMap</a:t>
                      </a:r>
                      <a:endParaRPr lang="en-IN" sz="4400" b="1" dirty="0">
                        <a:latin typeface="Times New Roman"/>
                        <a:ea typeface="Times New Roman"/>
                      </a:endParaRPr>
                    </a:p>
                  </a:txBody>
                  <a:tcPr marL="61266" marR="612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6858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HASHSET</a:t>
            </a:r>
          </a:p>
          <a:p>
            <a:r>
              <a:rPr lang="en-IN" sz="2000" b="1" dirty="0" smtClean="0"/>
              <a:t>import </a:t>
            </a:r>
            <a:r>
              <a:rPr lang="en-IN" sz="2000" b="1" dirty="0" err="1" smtClean="0"/>
              <a:t>java.util</a:t>
            </a:r>
            <a:r>
              <a:rPr lang="en-IN" sz="2000" b="1" dirty="0" smtClean="0"/>
              <a:t>.*;</a:t>
            </a:r>
          </a:p>
          <a:p>
            <a:r>
              <a:rPr lang="en-IN" sz="2000" b="1" dirty="0" smtClean="0"/>
              <a:t>public class </a:t>
            </a:r>
            <a:r>
              <a:rPr lang="en-IN" sz="2000" b="1" dirty="0" err="1" smtClean="0"/>
              <a:t>SetExample</a:t>
            </a:r>
            <a:endParaRPr lang="en-IN" sz="2000" b="1" dirty="0" smtClean="0"/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  public static void main(String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[])</a:t>
            </a:r>
          </a:p>
          <a:p>
            <a:r>
              <a:rPr lang="en-IN" sz="2000" b="1" dirty="0" smtClean="0"/>
              <a:t>  {</a:t>
            </a:r>
          </a:p>
          <a:p>
            <a:r>
              <a:rPr lang="en-IN" sz="2000" b="1" dirty="0" smtClean="0"/>
              <a:t>     Set </a:t>
            </a:r>
            <a:r>
              <a:rPr lang="en-IN" sz="2000" b="1" dirty="0" err="1" smtClean="0"/>
              <a:t>set</a:t>
            </a:r>
            <a:r>
              <a:rPr lang="en-IN" sz="2000" b="1" dirty="0" smtClean="0"/>
              <a:t> = new </a:t>
            </a:r>
            <a:r>
              <a:rPr lang="en-IN" sz="2000" b="1" dirty="0" err="1" smtClean="0"/>
              <a:t>HashSet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set.add</a:t>
            </a:r>
            <a:r>
              <a:rPr lang="en-IN" sz="2000" b="1" dirty="0" smtClean="0"/>
              <a:t>("one");</a:t>
            </a:r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set.add</a:t>
            </a:r>
            <a:r>
              <a:rPr lang="en-IN" sz="2000" b="1" dirty="0" smtClean="0"/>
              <a:t>("2");</a:t>
            </a:r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set.add</a:t>
            </a:r>
            <a:r>
              <a:rPr lang="en-IN" sz="2000" b="1" dirty="0" smtClean="0"/>
              <a:t>(3);</a:t>
            </a:r>
            <a:endParaRPr lang="en-IN" sz="2000" b="1" dirty="0" smtClean="0"/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set.add</a:t>
            </a:r>
            <a:r>
              <a:rPr lang="en-IN" sz="2000" b="1" dirty="0" smtClean="0"/>
              <a:t>(5.4);</a:t>
            </a:r>
            <a:endParaRPr lang="en-IN" sz="2000" b="1" dirty="0" smtClean="0"/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set.add</a:t>
            </a:r>
            <a:r>
              <a:rPr lang="en-IN" sz="2000" b="1" dirty="0" smtClean="0"/>
              <a:t>("four"); </a:t>
            </a:r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set.add</a:t>
            </a:r>
            <a:r>
              <a:rPr lang="en-IN" sz="2000" b="1" dirty="0" smtClean="0"/>
              <a:t>("0");</a:t>
            </a:r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set.add</a:t>
            </a:r>
            <a:r>
              <a:rPr lang="en-IN" sz="2000" b="1" dirty="0" smtClean="0"/>
              <a:t>("four");</a:t>
            </a:r>
          </a:p>
          <a:p>
            <a:r>
              <a:rPr lang="en-IN" sz="2000" b="1" dirty="0" smtClean="0"/>
              <a:t>     </a:t>
            </a:r>
            <a:r>
              <a:rPr lang="en-IN" sz="2000" b="1" dirty="0" err="1" smtClean="0"/>
              <a:t>System.out.println</a:t>
            </a:r>
            <a:r>
              <a:rPr lang="en-IN" sz="2000" b="1" dirty="0" smtClean="0"/>
              <a:t>(set);</a:t>
            </a:r>
          </a:p>
          <a:p>
            <a:r>
              <a:rPr lang="en-IN" sz="2000" b="1" dirty="0" smtClean="0"/>
              <a:t>     }</a:t>
            </a:r>
          </a:p>
          <a:p>
            <a:r>
              <a:rPr lang="en-IN" sz="2000" b="1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0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ARRAYLIST</a:t>
            </a:r>
          </a:p>
          <a:p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ArrayListDemo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smtClean="0"/>
              <a:t>// create an array list</a:t>
            </a:r>
          </a:p>
          <a:p>
            <a:r>
              <a:rPr lang="en-IN" b="1" dirty="0" err="1" smtClean="0"/>
              <a:t>ArrayList</a:t>
            </a:r>
            <a:r>
              <a:rPr lang="en-IN" b="1" dirty="0" smtClean="0"/>
              <a:t> al = new </a:t>
            </a:r>
            <a:r>
              <a:rPr lang="en-IN" b="1" dirty="0" err="1" smtClean="0"/>
              <a:t>ArrayList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System.out.println("Initial size of al: " +</a:t>
            </a:r>
          </a:p>
          <a:p>
            <a:r>
              <a:rPr lang="en-IN" b="1" dirty="0" err="1" smtClean="0"/>
              <a:t>al.size</a:t>
            </a:r>
            <a:r>
              <a:rPr lang="en-IN" b="1" dirty="0" smtClean="0"/>
              <a:t>());</a:t>
            </a:r>
          </a:p>
          <a:p>
            <a:r>
              <a:rPr lang="en-IN" b="1" dirty="0" err="1" smtClean="0"/>
              <a:t>al.add</a:t>
            </a:r>
            <a:r>
              <a:rPr lang="en-IN" b="1" dirty="0" smtClean="0"/>
              <a:t>("C");</a:t>
            </a:r>
          </a:p>
          <a:p>
            <a:r>
              <a:rPr lang="en-IN" b="1" dirty="0" err="1" smtClean="0"/>
              <a:t>al.add</a:t>
            </a:r>
            <a:r>
              <a:rPr lang="en-IN" b="1" dirty="0" smtClean="0"/>
              <a:t>("A");</a:t>
            </a:r>
          </a:p>
          <a:p>
            <a:r>
              <a:rPr lang="en-IN" b="1" dirty="0" err="1" smtClean="0"/>
              <a:t>al.add</a:t>
            </a:r>
            <a:r>
              <a:rPr lang="en-IN" b="1" dirty="0" smtClean="0"/>
              <a:t>("E");</a:t>
            </a:r>
          </a:p>
          <a:p>
            <a:r>
              <a:rPr lang="en-IN" b="1" dirty="0" err="1" smtClean="0"/>
              <a:t>al.add</a:t>
            </a:r>
            <a:r>
              <a:rPr lang="en-IN" b="1" dirty="0" smtClean="0"/>
              <a:t>("B");</a:t>
            </a:r>
          </a:p>
          <a:p>
            <a:r>
              <a:rPr lang="en-IN" b="1" dirty="0" err="1" smtClean="0"/>
              <a:t>al.add</a:t>
            </a:r>
            <a:r>
              <a:rPr lang="en-IN" b="1" dirty="0" smtClean="0"/>
              <a:t>("D");</a:t>
            </a:r>
          </a:p>
          <a:p>
            <a:r>
              <a:rPr lang="en-IN" b="1" dirty="0" err="1" smtClean="0"/>
              <a:t>al.add</a:t>
            </a:r>
            <a:r>
              <a:rPr lang="en-IN" b="1" dirty="0" smtClean="0"/>
              <a:t>("F");</a:t>
            </a:r>
          </a:p>
          <a:p>
            <a:r>
              <a:rPr lang="en-IN" b="1" dirty="0" err="1" smtClean="0"/>
              <a:t>al.add</a:t>
            </a:r>
            <a:r>
              <a:rPr lang="en-IN" b="1" dirty="0" smtClean="0"/>
              <a:t>(1, "A2");</a:t>
            </a:r>
          </a:p>
          <a:p>
            <a:r>
              <a:rPr lang="en-IN" b="1" dirty="0" smtClean="0"/>
              <a:t>System.out.println("Size of al after additions: " + </a:t>
            </a:r>
            <a:r>
              <a:rPr lang="en-IN" b="1" dirty="0" err="1" smtClean="0"/>
              <a:t>al.size</a:t>
            </a:r>
            <a:r>
              <a:rPr lang="en-IN" b="1" dirty="0" smtClean="0"/>
              <a:t>());</a:t>
            </a:r>
          </a:p>
          <a:p>
            <a:r>
              <a:rPr lang="en-IN" b="1" dirty="0" smtClean="0"/>
              <a:t>System.out.println("Contents of al: " + al);</a:t>
            </a:r>
          </a:p>
          <a:p>
            <a:r>
              <a:rPr lang="en-IN" b="1" dirty="0" err="1" smtClean="0"/>
              <a:t>al.remove</a:t>
            </a:r>
            <a:r>
              <a:rPr lang="en-IN" b="1" dirty="0" smtClean="0"/>
              <a:t>("F");</a:t>
            </a:r>
          </a:p>
          <a:p>
            <a:r>
              <a:rPr lang="en-IN" b="1" dirty="0" err="1" smtClean="0"/>
              <a:t>al.remove</a:t>
            </a:r>
            <a:r>
              <a:rPr lang="en-IN" b="1" dirty="0" smtClean="0"/>
              <a:t>(2);</a:t>
            </a:r>
          </a:p>
          <a:p>
            <a:r>
              <a:rPr lang="en-IN" b="1" dirty="0" smtClean="0"/>
              <a:t>System.out.println("Size of al after deletions: " +</a:t>
            </a:r>
          </a:p>
          <a:p>
            <a:r>
              <a:rPr lang="en-IN" b="1" dirty="0" err="1" smtClean="0"/>
              <a:t>al.size</a:t>
            </a:r>
            <a:r>
              <a:rPr lang="en-IN" b="1" dirty="0" smtClean="0"/>
              <a:t>());</a:t>
            </a:r>
          </a:p>
          <a:p>
            <a:r>
              <a:rPr lang="en-IN" b="1" dirty="0" smtClean="0"/>
              <a:t>System.out.println("Contents of al: " + al);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How to convert </a:t>
            </a:r>
            <a:r>
              <a:rPr lang="en-IN" sz="2800" b="1" u="sng" dirty="0" err="1" smtClean="0"/>
              <a:t>ArrayList</a:t>
            </a:r>
            <a:r>
              <a:rPr lang="en-IN" sz="2800" b="1" u="sng" dirty="0" smtClean="0"/>
              <a:t> to Array</a:t>
            </a:r>
          </a:p>
          <a:p>
            <a:r>
              <a:rPr lang="en-IN" sz="2400" b="1" dirty="0" smtClean="0"/>
              <a:t>class </a:t>
            </a:r>
            <a:r>
              <a:rPr lang="en-IN" sz="2400" b="1" dirty="0" err="1" smtClean="0"/>
              <a:t>ArrayListToArray</a:t>
            </a:r>
            <a:r>
              <a:rPr lang="en-IN" sz="2400" b="1" dirty="0" smtClean="0"/>
              <a:t> {</a:t>
            </a:r>
          </a:p>
          <a:p>
            <a:r>
              <a:rPr lang="en-IN" sz="2400" b="1" dirty="0" smtClean="0"/>
              <a:t>public static void main(String </a:t>
            </a:r>
            <a:r>
              <a:rPr lang="en-IN" sz="2400" b="1" dirty="0" err="1" smtClean="0"/>
              <a:t>args</a:t>
            </a:r>
            <a:r>
              <a:rPr lang="en-IN" sz="2400" b="1" dirty="0" smtClean="0"/>
              <a:t>[]) {</a:t>
            </a:r>
          </a:p>
          <a:p>
            <a:r>
              <a:rPr lang="en-IN" sz="2400" b="1" dirty="0" err="1" smtClean="0"/>
              <a:t>ArrayList</a:t>
            </a:r>
            <a:r>
              <a:rPr lang="en-IN" sz="2400" b="1" dirty="0" smtClean="0"/>
              <a:t> al = new </a:t>
            </a:r>
            <a:r>
              <a:rPr lang="en-IN" sz="2400" b="1" dirty="0" err="1" smtClean="0"/>
              <a:t>ArrayList</a:t>
            </a:r>
            <a:r>
              <a:rPr lang="en-IN" sz="2400" b="1" dirty="0" smtClean="0"/>
              <a:t>();</a:t>
            </a:r>
          </a:p>
          <a:p>
            <a:r>
              <a:rPr lang="en-IN" sz="2400" b="1" dirty="0" err="1" smtClean="0"/>
              <a:t>al.add</a:t>
            </a:r>
            <a:r>
              <a:rPr lang="en-IN" sz="2400" b="1" dirty="0" smtClean="0"/>
              <a:t>(1);</a:t>
            </a:r>
          </a:p>
          <a:p>
            <a:r>
              <a:rPr lang="en-IN" sz="2400" b="1" dirty="0" err="1" smtClean="0"/>
              <a:t>al.add</a:t>
            </a:r>
            <a:r>
              <a:rPr lang="en-IN" sz="2400" b="1" dirty="0" smtClean="0"/>
              <a:t>(2);</a:t>
            </a:r>
          </a:p>
          <a:p>
            <a:r>
              <a:rPr lang="en-IN" sz="2400" b="1" dirty="0" err="1" smtClean="0"/>
              <a:t>al.add</a:t>
            </a:r>
            <a:r>
              <a:rPr lang="en-IN" sz="2400" b="1" dirty="0" smtClean="0"/>
              <a:t>(3);</a:t>
            </a:r>
          </a:p>
          <a:p>
            <a:r>
              <a:rPr lang="en-IN" sz="2400" b="1" dirty="0" err="1" smtClean="0"/>
              <a:t>al.add</a:t>
            </a:r>
            <a:r>
              <a:rPr lang="en-IN" sz="2400" b="1" dirty="0" smtClean="0"/>
              <a:t>(4);</a:t>
            </a:r>
          </a:p>
          <a:p>
            <a:r>
              <a:rPr lang="en-IN" sz="2400" b="1" dirty="0" smtClean="0"/>
              <a:t>System.out.println("Contents of al: " + al);</a:t>
            </a:r>
          </a:p>
          <a:p>
            <a:r>
              <a:rPr lang="en-IN" sz="2400" b="1" dirty="0" smtClean="0"/>
              <a:t>Object </a:t>
            </a:r>
            <a:r>
              <a:rPr lang="en-IN" sz="2400" b="1" dirty="0" err="1" smtClean="0"/>
              <a:t>ia</a:t>
            </a:r>
            <a:r>
              <a:rPr lang="en-IN" sz="2400" b="1" dirty="0" smtClean="0"/>
              <a:t>[] = </a:t>
            </a:r>
            <a:r>
              <a:rPr lang="en-IN" sz="2400" b="1" dirty="0" err="1" smtClean="0"/>
              <a:t>al.toArray</a:t>
            </a:r>
            <a:r>
              <a:rPr lang="en-IN" sz="2400" b="1" dirty="0" smtClean="0"/>
              <a:t>();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sum = 0;</a:t>
            </a:r>
          </a:p>
          <a:p>
            <a:r>
              <a:rPr lang="en-IN" sz="2400" b="1" dirty="0" smtClean="0"/>
              <a:t>for(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=0;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&lt;</a:t>
            </a:r>
            <a:r>
              <a:rPr lang="en-IN" sz="2400" b="1" dirty="0" err="1" smtClean="0"/>
              <a:t>ia.length</a:t>
            </a:r>
            <a:r>
              <a:rPr lang="en-IN" sz="2400" b="1" dirty="0" smtClean="0"/>
              <a:t>;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++)</a:t>
            </a:r>
          </a:p>
          <a:p>
            <a:r>
              <a:rPr lang="en-IN" sz="2400" b="1" dirty="0" smtClean="0"/>
              <a:t>sum += ((Integer) </a:t>
            </a:r>
            <a:r>
              <a:rPr lang="en-IN" sz="2400" b="1" dirty="0" err="1" smtClean="0"/>
              <a:t>ia</a:t>
            </a:r>
            <a:r>
              <a:rPr lang="en-IN" sz="2400" b="1" dirty="0" smtClean="0"/>
              <a:t>[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]);</a:t>
            </a:r>
          </a:p>
          <a:p>
            <a:r>
              <a:rPr lang="en-IN" sz="2400" b="1" dirty="0" smtClean="0"/>
              <a:t>System.out.println("Sum is: " + sum);</a:t>
            </a:r>
          </a:p>
          <a:p>
            <a:r>
              <a:rPr lang="en-IN" sz="2400" b="1" dirty="0" smtClean="0"/>
              <a:t>}</a:t>
            </a:r>
            <a:endParaRPr lang="en-IN" sz="2400" b="1" dirty="0" smtClean="0"/>
          </a:p>
          <a:p>
            <a:r>
              <a:rPr lang="en-IN" sz="2400" b="1" dirty="0" smtClean="0"/>
              <a:t>}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How to convert </a:t>
            </a:r>
            <a:r>
              <a:rPr lang="en-IN" sz="2400" b="1" u="sng" dirty="0" err="1" smtClean="0"/>
              <a:t>LinkedList</a:t>
            </a:r>
            <a:r>
              <a:rPr lang="en-IN" sz="2400" b="1" u="sng" dirty="0" smtClean="0"/>
              <a:t> to Array</a:t>
            </a:r>
          </a:p>
          <a:p>
            <a:r>
              <a:rPr lang="en-IN" sz="2400" b="1" dirty="0" smtClean="0"/>
              <a:t>public</a:t>
            </a:r>
            <a:r>
              <a:rPr lang="en-IN" sz="2400" dirty="0"/>
              <a:t> </a:t>
            </a:r>
            <a:r>
              <a:rPr lang="en-IN" sz="2400" b="1" dirty="0"/>
              <a:t>class</a:t>
            </a:r>
            <a:r>
              <a:rPr lang="en-IN" sz="2400" dirty="0"/>
              <a:t> Main {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</a:t>
            </a: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</a:t>
            </a:r>
            <a:r>
              <a:rPr lang="en-IN" sz="2400" dirty="0" err="1"/>
              <a:t>convertLinkedListToArray</a:t>
            </a:r>
            <a:r>
              <a:rPr lang="en-IN" sz="2400" dirty="0"/>
              <a:t>() {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 List&lt;String&gt; </a:t>
            </a:r>
            <a:r>
              <a:rPr lang="en-IN" sz="2400" dirty="0" err="1"/>
              <a:t>theList</a:t>
            </a:r>
            <a:r>
              <a:rPr lang="en-IN" sz="2400" dirty="0"/>
              <a:t> = </a:t>
            </a:r>
            <a:r>
              <a:rPr lang="en-IN" sz="2400" b="1" dirty="0"/>
              <a:t>new</a:t>
            </a:r>
            <a:r>
              <a:rPr lang="en-IN" sz="2400" dirty="0"/>
              <a:t> </a:t>
            </a:r>
            <a:r>
              <a:rPr lang="en-IN" sz="2400" dirty="0" err="1"/>
              <a:t>LinkedList</a:t>
            </a:r>
            <a:r>
              <a:rPr lang="en-IN" sz="2400" dirty="0"/>
              <a:t>&lt;String&gt;();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</a:t>
            </a:r>
            <a:r>
              <a:rPr lang="en-IN" sz="2400" dirty="0" err="1"/>
              <a:t>theList.add</a:t>
            </a:r>
            <a:r>
              <a:rPr lang="en-IN" sz="2400" dirty="0"/>
              <a:t>("Apples");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</a:t>
            </a:r>
            <a:r>
              <a:rPr lang="en-IN" sz="2400" dirty="0" err="1"/>
              <a:t>theList.add</a:t>
            </a:r>
            <a:r>
              <a:rPr lang="en-IN" sz="2400" dirty="0"/>
              <a:t>("Bananas");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</a:t>
            </a:r>
            <a:r>
              <a:rPr lang="en-IN" sz="2400" dirty="0" err="1"/>
              <a:t>theList.add</a:t>
            </a:r>
            <a:r>
              <a:rPr lang="en-IN" sz="2400" dirty="0"/>
              <a:t>("Oranges");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</a:t>
            </a:r>
            <a:r>
              <a:rPr lang="en-IN" sz="2400" dirty="0" err="1"/>
              <a:t>theList.add</a:t>
            </a:r>
            <a:r>
              <a:rPr lang="en-IN" sz="2400" dirty="0"/>
              <a:t>("Grapes"); 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String[] fruits = </a:t>
            </a:r>
            <a:r>
              <a:rPr lang="en-IN" sz="2400" dirty="0" err="1"/>
              <a:t>theList.toArray</a:t>
            </a:r>
            <a:r>
              <a:rPr lang="en-IN" sz="2400" dirty="0"/>
              <a:t>(</a:t>
            </a:r>
            <a:r>
              <a:rPr lang="en-IN" sz="2400" b="1" dirty="0"/>
              <a:t>new</a:t>
            </a:r>
            <a:r>
              <a:rPr lang="en-IN" sz="2400" dirty="0"/>
              <a:t> </a:t>
            </a:r>
            <a:r>
              <a:rPr lang="en-IN" sz="2400" dirty="0" smtClean="0"/>
              <a:t>String[</a:t>
            </a:r>
            <a:r>
              <a:rPr lang="en-IN" sz="2400" dirty="0" err="1" smtClean="0"/>
              <a:t>theList.size</a:t>
            </a:r>
            <a:r>
              <a:rPr lang="en-IN" sz="2400" dirty="0" smtClean="0"/>
              <a:t>()]);</a:t>
            </a:r>
            <a:br>
              <a:rPr lang="en-IN" sz="2400" dirty="0" smtClean="0"/>
            </a:br>
            <a:r>
              <a:rPr lang="en-IN" sz="2400" dirty="0"/>
              <a:t> 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</a:t>
            </a:r>
            <a:r>
              <a:rPr lang="en-IN" sz="2400" b="1" dirty="0"/>
              <a:t>for</a:t>
            </a:r>
            <a:r>
              <a:rPr lang="en-IN" sz="2400" dirty="0"/>
              <a:t> (</a:t>
            </a:r>
            <a:r>
              <a:rPr lang="en-IN" sz="2400" b="1" dirty="0" err="1"/>
              <a:t>int</a:t>
            </a:r>
            <a:r>
              <a:rPr lang="en-IN" sz="2400" dirty="0"/>
              <a:t> </a:t>
            </a:r>
            <a:r>
              <a:rPr lang="en-IN" sz="2400" dirty="0" err="1"/>
              <a:t>i</a:t>
            </a:r>
            <a:r>
              <a:rPr lang="en-IN" sz="2400" dirty="0"/>
              <a:t> = 0; </a:t>
            </a:r>
            <a:r>
              <a:rPr lang="en-IN" sz="2400" dirty="0" err="1"/>
              <a:t>i</a:t>
            </a:r>
            <a:r>
              <a:rPr lang="en-IN" sz="2400" dirty="0"/>
              <a:t> &lt; </a:t>
            </a:r>
            <a:r>
              <a:rPr lang="en-IN" sz="2400" dirty="0" err="1"/>
              <a:t>fruits.length</a:t>
            </a:r>
            <a:r>
              <a:rPr lang="en-IN" sz="2400" dirty="0"/>
              <a:t>; </a:t>
            </a:r>
            <a:r>
              <a:rPr lang="en-IN" sz="2400" dirty="0" err="1"/>
              <a:t>i</a:t>
            </a:r>
            <a:r>
              <a:rPr lang="en-IN" sz="2400" dirty="0"/>
              <a:t>++) {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    </a:t>
            </a:r>
            <a:r>
              <a:rPr lang="en-IN" sz="2400" dirty="0" err="1"/>
              <a:t>System.out.println</a:t>
            </a:r>
            <a:r>
              <a:rPr lang="en-IN" sz="2400" dirty="0"/>
              <a:t>(fruits[</a:t>
            </a:r>
            <a:r>
              <a:rPr lang="en-IN" sz="2400" dirty="0" err="1"/>
              <a:t>i</a:t>
            </a:r>
            <a:r>
              <a:rPr lang="en-IN" sz="2400" dirty="0"/>
              <a:t>]);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} 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}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</a:t>
            </a: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    </a:t>
            </a:r>
            <a:r>
              <a:rPr lang="en-IN" sz="2400" b="1" dirty="0"/>
              <a:t>new</a:t>
            </a:r>
            <a:r>
              <a:rPr lang="en-IN" sz="2400" dirty="0"/>
              <a:t> Main().</a:t>
            </a:r>
            <a:r>
              <a:rPr lang="en-IN" sz="2400" dirty="0" err="1"/>
              <a:t>convertLinkedListToArray</a:t>
            </a:r>
            <a:r>
              <a:rPr lang="en-IN" sz="2400" dirty="0"/>
              <a:t>();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>    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How to convert Array to </a:t>
            </a:r>
            <a:r>
              <a:rPr lang="en-IN" sz="2400" b="1" u="sng" dirty="0" err="1" smtClean="0"/>
              <a:t>ArrayList</a:t>
            </a:r>
            <a:endParaRPr lang="en-IN" sz="2400" b="1" u="sng" dirty="0" smtClean="0"/>
          </a:p>
          <a:p>
            <a:r>
              <a:rPr lang="en-IN" sz="2400" b="1" dirty="0" smtClean="0"/>
              <a:t>import </a:t>
            </a:r>
            <a:r>
              <a:rPr lang="en-IN" sz="2400" b="1" dirty="0" err="1" smtClean="0"/>
              <a:t>java.util</a:t>
            </a:r>
            <a:r>
              <a:rPr lang="en-IN" sz="2400" b="1" dirty="0" smtClean="0"/>
              <a:t>.*;</a:t>
            </a:r>
          </a:p>
          <a:p>
            <a:r>
              <a:rPr lang="en-IN" sz="2400" b="1" dirty="0" smtClean="0"/>
              <a:t>class Hello</a:t>
            </a:r>
          </a:p>
          <a:p>
            <a:r>
              <a:rPr lang="en-IN" sz="2400" b="1" dirty="0" smtClean="0"/>
              <a:t>{</a:t>
            </a:r>
          </a:p>
          <a:p>
            <a:r>
              <a:rPr lang="en-IN" sz="2400" b="1" dirty="0" smtClean="0"/>
              <a:t>	public static void main(String[] </a:t>
            </a:r>
            <a:r>
              <a:rPr lang="en-IN" sz="2400" b="1" dirty="0" err="1" smtClean="0"/>
              <a:t>args</a:t>
            </a:r>
            <a:r>
              <a:rPr lang="en-IN" sz="2400" b="1" dirty="0" smtClean="0"/>
              <a:t>) </a:t>
            </a:r>
          </a:p>
          <a:p>
            <a:r>
              <a:rPr lang="en-IN" sz="2400" b="1" dirty="0" smtClean="0"/>
              <a:t>	{</a:t>
            </a:r>
          </a:p>
          <a:p>
            <a:r>
              <a:rPr lang="en-IN" sz="2400" b="1" dirty="0" smtClean="0"/>
              <a:t>List </a:t>
            </a:r>
            <a:r>
              <a:rPr lang="en-IN" sz="2400" b="1" dirty="0" err="1" smtClean="0"/>
              <a:t>list</a:t>
            </a:r>
            <a:r>
              <a:rPr lang="en-IN" sz="2400" b="1" dirty="0" smtClean="0"/>
              <a:t> </a:t>
            </a:r>
            <a:r>
              <a:rPr lang="en-IN" sz="2400" b="1" dirty="0" smtClean="0"/>
              <a:t>= new </a:t>
            </a:r>
            <a:r>
              <a:rPr lang="en-IN" sz="2400" b="1" dirty="0" err="1" smtClean="0"/>
              <a:t>ArrayList</a:t>
            </a:r>
            <a:r>
              <a:rPr lang="en-IN" sz="2400" b="1" dirty="0" smtClean="0"/>
              <a:t>(); </a:t>
            </a:r>
          </a:p>
          <a:p>
            <a:r>
              <a:rPr lang="en-IN" sz="2400" b="1" dirty="0" smtClean="0"/>
              <a:t>String[] </a:t>
            </a:r>
            <a:r>
              <a:rPr lang="en-IN" sz="2400" b="1" dirty="0" smtClean="0"/>
              <a:t>s1 </a:t>
            </a:r>
            <a:r>
              <a:rPr lang="en-IN" sz="2400" b="1" dirty="0" smtClean="0"/>
              <a:t>= new String[] {"Java", "is", "Cool"}; </a:t>
            </a:r>
          </a:p>
          <a:p>
            <a:endParaRPr lang="en-IN" sz="2400" b="1" dirty="0" smtClean="0"/>
          </a:p>
          <a:p>
            <a:r>
              <a:rPr lang="en-IN" sz="2400" b="1" dirty="0" err="1" smtClean="0"/>
              <a:t>Collections.addAll</a:t>
            </a:r>
            <a:r>
              <a:rPr lang="en-IN" sz="2400" b="1" dirty="0" smtClean="0"/>
              <a:t>(list, s1);</a:t>
            </a:r>
            <a:endParaRPr lang="en-IN" sz="2400" b="1" dirty="0" smtClean="0"/>
          </a:p>
          <a:p>
            <a:r>
              <a:rPr lang="en-IN" sz="2400" b="1" smtClean="0"/>
              <a:t>System.out.println(list);</a:t>
            </a:r>
            <a:endParaRPr lang="en-IN" sz="2400" b="1" dirty="0" smtClean="0"/>
          </a:p>
          <a:p>
            <a:endParaRPr lang="en-IN" sz="2400" b="1" dirty="0" smtClean="0"/>
          </a:p>
          <a:p>
            <a:r>
              <a:rPr lang="en-IN" sz="2400" b="1" dirty="0" smtClean="0"/>
              <a:t>	}</a:t>
            </a:r>
          </a:p>
          <a:p>
            <a:r>
              <a:rPr lang="en-IN" sz="2400" b="1" dirty="0" smtClean="0"/>
              <a:t>}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import </a:t>
            </a:r>
            <a:r>
              <a:rPr lang="en-IN" b="1" dirty="0" err="1" smtClean="0"/>
              <a:t>java.util</a:t>
            </a:r>
            <a:r>
              <a:rPr lang="en-IN" b="1" dirty="0" smtClean="0"/>
              <a:t>.*;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LinkedListDemo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err="1" smtClean="0"/>
              <a:t>LinkedList</a:t>
            </a:r>
            <a:r>
              <a:rPr lang="en-IN" b="1" dirty="0" smtClean="0"/>
              <a:t> </a:t>
            </a:r>
            <a:r>
              <a:rPr lang="en-IN" b="1" dirty="0" err="1" smtClean="0"/>
              <a:t>ll</a:t>
            </a:r>
            <a:r>
              <a:rPr lang="en-IN" b="1" dirty="0" smtClean="0"/>
              <a:t> = new </a:t>
            </a:r>
            <a:r>
              <a:rPr lang="en-IN" b="1" dirty="0" err="1" smtClean="0"/>
              <a:t>LinkedList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ll.add</a:t>
            </a:r>
            <a:r>
              <a:rPr lang="en-IN" b="1" dirty="0" smtClean="0"/>
              <a:t>("F");</a:t>
            </a:r>
          </a:p>
          <a:p>
            <a:r>
              <a:rPr lang="en-IN" b="1" dirty="0" err="1" smtClean="0"/>
              <a:t>ll.add</a:t>
            </a:r>
            <a:r>
              <a:rPr lang="en-IN" b="1" dirty="0" smtClean="0"/>
              <a:t>("B");</a:t>
            </a:r>
          </a:p>
          <a:p>
            <a:r>
              <a:rPr lang="en-IN" b="1" dirty="0" err="1" smtClean="0"/>
              <a:t>ll.add</a:t>
            </a:r>
            <a:r>
              <a:rPr lang="en-IN" b="1" dirty="0" smtClean="0"/>
              <a:t>("D");</a:t>
            </a:r>
          </a:p>
          <a:p>
            <a:r>
              <a:rPr lang="en-IN" b="1" dirty="0" err="1" smtClean="0"/>
              <a:t>ll.add</a:t>
            </a:r>
            <a:r>
              <a:rPr lang="en-IN" b="1" dirty="0" smtClean="0"/>
              <a:t>("E");</a:t>
            </a:r>
          </a:p>
          <a:p>
            <a:r>
              <a:rPr lang="en-IN" b="1" dirty="0" err="1" smtClean="0"/>
              <a:t>ll.add</a:t>
            </a:r>
            <a:r>
              <a:rPr lang="en-IN" b="1" dirty="0" smtClean="0"/>
              <a:t>("C");</a:t>
            </a:r>
          </a:p>
          <a:p>
            <a:r>
              <a:rPr lang="en-IN" b="1" dirty="0" err="1" smtClean="0"/>
              <a:t>ll.addLast</a:t>
            </a:r>
            <a:r>
              <a:rPr lang="en-IN" b="1" dirty="0" smtClean="0"/>
              <a:t>("Z");</a:t>
            </a:r>
          </a:p>
          <a:p>
            <a:r>
              <a:rPr lang="en-IN" b="1" dirty="0" err="1" smtClean="0"/>
              <a:t>ll.addFirst</a:t>
            </a:r>
            <a:r>
              <a:rPr lang="en-IN" b="1" dirty="0" smtClean="0"/>
              <a:t>("A");</a:t>
            </a:r>
          </a:p>
          <a:p>
            <a:r>
              <a:rPr lang="en-IN" b="1" dirty="0" err="1" smtClean="0"/>
              <a:t>ll.add</a:t>
            </a:r>
            <a:r>
              <a:rPr lang="en-IN" b="1" dirty="0" smtClean="0"/>
              <a:t>(1, "A2");</a:t>
            </a:r>
          </a:p>
          <a:p>
            <a:r>
              <a:rPr lang="en-IN" b="1" dirty="0" smtClean="0"/>
              <a:t>System.out.println("Original contents of </a:t>
            </a:r>
            <a:r>
              <a:rPr lang="en-IN" b="1" dirty="0" err="1" smtClean="0"/>
              <a:t>ll</a:t>
            </a:r>
            <a:r>
              <a:rPr lang="en-IN" b="1" dirty="0" smtClean="0"/>
              <a:t>: " + </a:t>
            </a:r>
            <a:r>
              <a:rPr lang="en-IN" b="1" dirty="0" err="1" smtClean="0"/>
              <a:t>ll</a:t>
            </a:r>
            <a:r>
              <a:rPr lang="en-IN" b="1" dirty="0" smtClean="0"/>
              <a:t>);</a:t>
            </a:r>
          </a:p>
          <a:p>
            <a:r>
              <a:rPr lang="en-IN" b="1" dirty="0" err="1" smtClean="0"/>
              <a:t>ll.remove</a:t>
            </a:r>
            <a:r>
              <a:rPr lang="en-IN" b="1" dirty="0" smtClean="0"/>
              <a:t>("F");</a:t>
            </a:r>
          </a:p>
          <a:p>
            <a:r>
              <a:rPr lang="en-IN" b="1" dirty="0" err="1" smtClean="0"/>
              <a:t>ll.remove</a:t>
            </a:r>
            <a:r>
              <a:rPr lang="en-IN" b="1" dirty="0" smtClean="0"/>
              <a:t>(2);</a:t>
            </a:r>
          </a:p>
          <a:p>
            <a:r>
              <a:rPr lang="en-IN" b="1" dirty="0" smtClean="0"/>
              <a:t>System.out.println("Contents of </a:t>
            </a:r>
            <a:r>
              <a:rPr lang="en-IN" b="1" dirty="0" err="1" smtClean="0"/>
              <a:t>ll</a:t>
            </a:r>
            <a:r>
              <a:rPr lang="en-IN" b="1" dirty="0" smtClean="0"/>
              <a:t> after deletion: “ + </a:t>
            </a:r>
            <a:r>
              <a:rPr lang="en-IN" b="1" dirty="0" err="1" smtClean="0"/>
              <a:t>ll</a:t>
            </a:r>
            <a:r>
              <a:rPr lang="en-IN" b="1" dirty="0" smtClean="0"/>
              <a:t>);</a:t>
            </a:r>
          </a:p>
          <a:p>
            <a:r>
              <a:rPr lang="en-IN" b="1" dirty="0" err="1" smtClean="0"/>
              <a:t>ll.removeFirst</a:t>
            </a:r>
            <a:r>
              <a:rPr lang="en-IN" b="1" dirty="0" smtClean="0"/>
              <a:t>();</a:t>
            </a:r>
          </a:p>
          <a:p>
            <a:r>
              <a:rPr lang="en-IN" b="1" dirty="0" err="1" smtClean="0"/>
              <a:t>ll.removeLast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System.out.println("</a:t>
            </a:r>
            <a:r>
              <a:rPr lang="en-IN" b="1" dirty="0" err="1" smtClean="0"/>
              <a:t>ll</a:t>
            </a:r>
            <a:r>
              <a:rPr lang="en-IN" b="1" dirty="0" smtClean="0"/>
              <a:t> after deleting first and last: “ + </a:t>
            </a:r>
            <a:r>
              <a:rPr lang="en-IN" b="1" dirty="0" err="1" smtClean="0"/>
              <a:t>ll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Object </a:t>
            </a:r>
            <a:r>
              <a:rPr lang="en-IN" b="1" dirty="0" err="1" smtClean="0"/>
              <a:t>val</a:t>
            </a:r>
            <a:r>
              <a:rPr lang="en-IN" b="1" dirty="0" smtClean="0"/>
              <a:t> = </a:t>
            </a:r>
            <a:r>
              <a:rPr lang="en-IN" b="1" dirty="0" err="1" smtClean="0"/>
              <a:t>ll.get</a:t>
            </a:r>
            <a:r>
              <a:rPr lang="en-IN" b="1" dirty="0" smtClean="0"/>
              <a:t>(2);</a:t>
            </a:r>
          </a:p>
          <a:p>
            <a:r>
              <a:rPr lang="en-IN" b="1" dirty="0" err="1" smtClean="0"/>
              <a:t>ll.set</a:t>
            </a:r>
            <a:r>
              <a:rPr lang="en-IN" b="1" dirty="0" smtClean="0"/>
              <a:t>(2, (String) </a:t>
            </a:r>
            <a:r>
              <a:rPr lang="en-IN" b="1" dirty="0" err="1" smtClean="0"/>
              <a:t>val</a:t>
            </a:r>
            <a:r>
              <a:rPr lang="en-IN" b="1" dirty="0" smtClean="0"/>
              <a:t> + " Changed");</a:t>
            </a:r>
          </a:p>
          <a:p>
            <a:r>
              <a:rPr lang="en-IN" b="1" dirty="0" smtClean="0"/>
              <a:t>System.out.println("</a:t>
            </a:r>
            <a:r>
              <a:rPr lang="en-IN" b="1" dirty="0" err="1" smtClean="0"/>
              <a:t>ll</a:t>
            </a:r>
            <a:r>
              <a:rPr lang="en-IN" b="1" dirty="0" smtClean="0"/>
              <a:t> after change: " + </a:t>
            </a:r>
            <a:r>
              <a:rPr lang="en-IN" b="1" dirty="0" err="1" smtClean="0"/>
              <a:t>ll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1856</Words>
  <Application>Microsoft Office PowerPoint</Application>
  <PresentationFormat>On-screen Show (4:3)</PresentationFormat>
  <Paragraphs>363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Chechappa</dc:creator>
  <cp:lastModifiedBy>user</cp:lastModifiedBy>
  <cp:revision>38</cp:revision>
  <dcterms:created xsi:type="dcterms:W3CDTF">2012-11-25T11:41:04Z</dcterms:created>
  <dcterms:modified xsi:type="dcterms:W3CDTF">2018-08-01T12:24:31Z</dcterms:modified>
</cp:coreProperties>
</file>