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1D51-9945-4693-A6D6-80E05374399D}" type="datetimeFigureOut">
              <a:rPr lang="en-IN" smtClean="0"/>
              <a:pPr/>
              <a:t>02-12-2012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0D5F-BABF-4D2B-A1D9-4813E68CE7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1D51-9945-4693-A6D6-80E05374399D}" type="datetimeFigureOut">
              <a:rPr lang="en-IN" smtClean="0"/>
              <a:pPr/>
              <a:t>02-12-2012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0D5F-BABF-4D2B-A1D9-4813E68CE7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1D51-9945-4693-A6D6-80E05374399D}" type="datetimeFigureOut">
              <a:rPr lang="en-IN" smtClean="0"/>
              <a:pPr/>
              <a:t>02-12-2012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0D5F-BABF-4D2B-A1D9-4813E68CE7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1D51-9945-4693-A6D6-80E05374399D}" type="datetimeFigureOut">
              <a:rPr lang="en-IN" smtClean="0"/>
              <a:pPr/>
              <a:t>02-12-2012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0D5F-BABF-4D2B-A1D9-4813E68CE7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1D51-9945-4693-A6D6-80E05374399D}" type="datetimeFigureOut">
              <a:rPr lang="en-IN" smtClean="0"/>
              <a:pPr/>
              <a:t>02-12-2012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0D5F-BABF-4D2B-A1D9-4813E68CE7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1D51-9945-4693-A6D6-80E05374399D}" type="datetimeFigureOut">
              <a:rPr lang="en-IN" smtClean="0"/>
              <a:pPr/>
              <a:t>02-12-2012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0D5F-BABF-4D2B-A1D9-4813E68CE7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1D51-9945-4693-A6D6-80E05374399D}" type="datetimeFigureOut">
              <a:rPr lang="en-IN" smtClean="0"/>
              <a:pPr/>
              <a:t>02-12-2012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0D5F-BABF-4D2B-A1D9-4813E68CE7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1D51-9945-4693-A6D6-80E05374399D}" type="datetimeFigureOut">
              <a:rPr lang="en-IN" smtClean="0"/>
              <a:pPr/>
              <a:t>02-12-2012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0D5F-BABF-4D2B-A1D9-4813E68CE7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1D51-9945-4693-A6D6-80E05374399D}" type="datetimeFigureOut">
              <a:rPr lang="en-IN" smtClean="0"/>
              <a:pPr/>
              <a:t>02-12-2012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0D5F-BABF-4D2B-A1D9-4813E68CE7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1D51-9945-4693-A6D6-80E05374399D}" type="datetimeFigureOut">
              <a:rPr lang="en-IN" smtClean="0"/>
              <a:pPr/>
              <a:t>02-12-2012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0D5F-BABF-4D2B-A1D9-4813E68CE7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1D51-9945-4693-A6D6-80E05374399D}" type="datetimeFigureOut">
              <a:rPr lang="en-IN" smtClean="0"/>
              <a:pPr/>
              <a:t>02-12-2012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0D5F-BABF-4D2B-A1D9-4813E68CE7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81D51-9945-4693-A6D6-80E05374399D}" type="datetimeFigureOut">
              <a:rPr lang="en-IN" smtClean="0"/>
              <a:pPr/>
              <a:t>02-12-2012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90D5F-BABF-4D2B-A1D9-4813E68CE79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2924944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/>
              <a:t>FILE INPUT / OUTPUT</a:t>
            </a:r>
            <a:endParaRPr lang="en-IN" sz="7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88640"/>
            <a:ext cx="878497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/>
              <a:t> /* Copy Text Using Byte Stream */</a:t>
            </a:r>
          </a:p>
          <a:p>
            <a:r>
              <a:rPr lang="en-IN" sz="1400" b="1" dirty="0" smtClean="0"/>
              <a:t>import </a:t>
            </a:r>
            <a:r>
              <a:rPr lang="en-IN" sz="1400" b="1" dirty="0" err="1" smtClean="0"/>
              <a:t>java.io.FileInputStream</a:t>
            </a:r>
            <a:r>
              <a:rPr lang="en-IN" sz="1400" b="1" dirty="0" smtClean="0"/>
              <a:t>;</a:t>
            </a:r>
          </a:p>
          <a:p>
            <a:r>
              <a:rPr lang="en-IN" sz="1400" b="1" dirty="0" smtClean="0"/>
              <a:t>import </a:t>
            </a:r>
            <a:r>
              <a:rPr lang="en-IN" sz="1400" b="1" dirty="0" err="1" smtClean="0"/>
              <a:t>java.io.FileOutputStream</a:t>
            </a:r>
            <a:r>
              <a:rPr lang="en-IN" sz="1400" b="1" dirty="0" smtClean="0"/>
              <a:t>;</a:t>
            </a:r>
          </a:p>
          <a:p>
            <a:r>
              <a:rPr lang="en-IN" sz="1400" b="1" dirty="0" smtClean="0"/>
              <a:t>import </a:t>
            </a:r>
            <a:r>
              <a:rPr lang="en-IN" sz="1400" b="1" dirty="0" err="1" smtClean="0"/>
              <a:t>java.io.IOException</a:t>
            </a:r>
            <a:r>
              <a:rPr lang="en-IN" sz="1400" b="1" dirty="0" smtClean="0"/>
              <a:t>;</a:t>
            </a:r>
          </a:p>
          <a:p>
            <a:r>
              <a:rPr lang="en-IN" sz="1400" b="1" dirty="0" smtClean="0"/>
              <a:t>public class </a:t>
            </a:r>
            <a:r>
              <a:rPr lang="en-IN" sz="1400" b="1" dirty="0" err="1" smtClean="0"/>
              <a:t>CopyBytes</a:t>
            </a:r>
            <a:r>
              <a:rPr lang="en-IN" sz="1400" b="1" dirty="0" smtClean="0"/>
              <a:t> </a:t>
            </a:r>
          </a:p>
          <a:p>
            <a:r>
              <a:rPr lang="en-IN" sz="1400" b="1" dirty="0" smtClean="0"/>
              <a:t>{</a:t>
            </a:r>
          </a:p>
          <a:p>
            <a:r>
              <a:rPr lang="en-IN" sz="1400" b="1" dirty="0" smtClean="0"/>
              <a:t>    public static void main(String[] </a:t>
            </a:r>
            <a:r>
              <a:rPr lang="en-IN" sz="1400" b="1" dirty="0" err="1" smtClean="0"/>
              <a:t>args</a:t>
            </a:r>
            <a:r>
              <a:rPr lang="en-IN" sz="1400" b="1" dirty="0" smtClean="0"/>
              <a:t>) throws </a:t>
            </a:r>
            <a:r>
              <a:rPr lang="en-IN" sz="1400" b="1" dirty="0" err="1" smtClean="0"/>
              <a:t>IOException</a:t>
            </a:r>
            <a:r>
              <a:rPr lang="en-IN" sz="1400" b="1" dirty="0" smtClean="0"/>
              <a:t> </a:t>
            </a:r>
          </a:p>
          <a:p>
            <a:r>
              <a:rPr lang="en-IN" sz="1400" b="1" dirty="0" smtClean="0"/>
              <a:t>    {</a:t>
            </a:r>
          </a:p>
          <a:p>
            <a:r>
              <a:rPr lang="en-IN" sz="1400" b="1" dirty="0" smtClean="0"/>
              <a:t>        </a:t>
            </a:r>
            <a:r>
              <a:rPr lang="en-IN" sz="1400" b="1" dirty="0" err="1" smtClean="0"/>
              <a:t>FileInputStream</a:t>
            </a:r>
            <a:r>
              <a:rPr lang="en-IN" sz="1400" b="1" dirty="0" smtClean="0"/>
              <a:t> in = null;</a:t>
            </a:r>
          </a:p>
          <a:p>
            <a:r>
              <a:rPr lang="en-IN" sz="1400" b="1" dirty="0" smtClean="0"/>
              <a:t>        </a:t>
            </a:r>
            <a:r>
              <a:rPr lang="en-IN" sz="1400" b="1" dirty="0" err="1" smtClean="0"/>
              <a:t>FileOutputStream</a:t>
            </a:r>
            <a:r>
              <a:rPr lang="en-IN" sz="1400" b="1" dirty="0" smtClean="0"/>
              <a:t> out = null;</a:t>
            </a:r>
          </a:p>
          <a:p>
            <a:r>
              <a:rPr lang="en-IN" sz="1400" b="1" dirty="0" smtClean="0"/>
              <a:t>        try {</a:t>
            </a:r>
          </a:p>
          <a:p>
            <a:r>
              <a:rPr lang="en-IN" sz="1400" b="1" dirty="0" smtClean="0"/>
              <a:t>            in = new </a:t>
            </a:r>
            <a:r>
              <a:rPr lang="en-IN" sz="1400" b="1" dirty="0" err="1" smtClean="0"/>
              <a:t>FileInputStream</a:t>
            </a:r>
            <a:r>
              <a:rPr lang="en-IN" sz="1400" b="1" dirty="0" smtClean="0"/>
              <a:t>("hello.txt");</a:t>
            </a:r>
          </a:p>
          <a:p>
            <a:r>
              <a:rPr lang="en-IN" sz="1400" b="1" dirty="0" smtClean="0"/>
              <a:t>            out = new </a:t>
            </a:r>
            <a:r>
              <a:rPr lang="en-IN" sz="1400" b="1" dirty="0" err="1" smtClean="0"/>
              <a:t>FileOutputStream</a:t>
            </a:r>
            <a:r>
              <a:rPr lang="en-IN" sz="1400" b="1" dirty="0" smtClean="0"/>
              <a:t>("outputfile.txt");</a:t>
            </a:r>
          </a:p>
          <a:p>
            <a:r>
              <a:rPr lang="en-IN" sz="1400" b="1" dirty="0" smtClean="0"/>
              <a:t>            </a:t>
            </a:r>
            <a:r>
              <a:rPr lang="en-IN" sz="1400" b="1" dirty="0" err="1" smtClean="0"/>
              <a:t>int</a:t>
            </a:r>
            <a:r>
              <a:rPr lang="en-IN" sz="1400" b="1" dirty="0" smtClean="0"/>
              <a:t> c;</a:t>
            </a:r>
          </a:p>
          <a:p>
            <a:endParaRPr lang="en-IN" sz="1400" b="1" dirty="0" smtClean="0"/>
          </a:p>
          <a:p>
            <a:r>
              <a:rPr lang="en-IN" sz="1400" b="1" dirty="0" smtClean="0"/>
              <a:t>            while ((c = </a:t>
            </a:r>
            <a:r>
              <a:rPr lang="en-IN" sz="1400" b="1" dirty="0" err="1" smtClean="0"/>
              <a:t>in.read</a:t>
            </a:r>
            <a:r>
              <a:rPr lang="en-IN" sz="1400" b="1" dirty="0" smtClean="0"/>
              <a:t>()) != -1) {</a:t>
            </a:r>
          </a:p>
          <a:p>
            <a:r>
              <a:rPr lang="en-IN" sz="1400" b="1" dirty="0" smtClean="0"/>
              <a:t>                </a:t>
            </a:r>
            <a:r>
              <a:rPr lang="en-IN" sz="1400" b="1" dirty="0" err="1" smtClean="0"/>
              <a:t>out.write</a:t>
            </a:r>
            <a:r>
              <a:rPr lang="en-IN" sz="1400" b="1" dirty="0" smtClean="0"/>
              <a:t>(c);</a:t>
            </a:r>
          </a:p>
          <a:p>
            <a:r>
              <a:rPr lang="en-IN" sz="1400" b="1" dirty="0" smtClean="0"/>
              <a:t>            }</a:t>
            </a:r>
          </a:p>
          <a:p>
            <a:endParaRPr lang="en-IN" sz="1400" b="1" dirty="0" smtClean="0"/>
          </a:p>
          <a:p>
            <a:r>
              <a:rPr lang="en-IN" sz="1400" b="1" dirty="0" smtClean="0"/>
              <a:t>        } finally {</a:t>
            </a:r>
          </a:p>
          <a:p>
            <a:r>
              <a:rPr lang="en-IN" sz="1400" b="1" dirty="0" smtClean="0"/>
              <a:t>            if (in != null) {</a:t>
            </a:r>
          </a:p>
          <a:p>
            <a:r>
              <a:rPr lang="en-IN" sz="1400" b="1" dirty="0" smtClean="0"/>
              <a:t>                </a:t>
            </a:r>
            <a:r>
              <a:rPr lang="en-IN" sz="1400" b="1" dirty="0" err="1" smtClean="0"/>
              <a:t>in.close</a:t>
            </a:r>
            <a:r>
              <a:rPr lang="en-IN" sz="1400" b="1" dirty="0" smtClean="0"/>
              <a:t>();</a:t>
            </a:r>
          </a:p>
          <a:p>
            <a:r>
              <a:rPr lang="en-IN" sz="1400" b="1" dirty="0" smtClean="0"/>
              <a:t>            }</a:t>
            </a:r>
          </a:p>
          <a:p>
            <a:r>
              <a:rPr lang="en-IN" sz="1400" b="1" dirty="0" smtClean="0"/>
              <a:t>            if (out != null) {</a:t>
            </a:r>
          </a:p>
          <a:p>
            <a:r>
              <a:rPr lang="en-IN" sz="1400" b="1" dirty="0" smtClean="0"/>
              <a:t>                </a:t>
            </a:r>
            <a:r>
              <a:rPr lang="en-IN" sz="1400" b="1" dirty="0" err="1" smtClean="0"/>
              <a:t>out.close</a:t>
            </a:r>
            <a:r>
              <a:rPr lang="en-IN" sz="1400" b="1" dirty="0" smtClean="0"/>
              <a:t>();</a:t>
            </a:r>
          </a:p>
          <a:p>
            <a:r>
              <a:rPr lang="en-IN" sz="1400" b="1" dirty="0" smtClean="0"/>
              <a:t>            }</a:t>
            </a:r>
          </a:p>
          <a:p>
            <a:r>
              <a:rPr lang="en-IN" sz="1400" b="1" dirty="0" smtClean="0"/>
              <a:t>        }</a:t>
            </a:r>
          </a:p>
          <a:p>
            <a:r>
              <a:rPr lang="en-IN" sz="1400" b="1" dirty="0" smtClean="0"/>
              <a:t>    }</a:t>
            </a:r>
          </a:p>
          <a:p>
            <a:r>
              <a:rPr lang="en-IN" sz="1400" b="1" dirty="0" smtClean="0"/>
              <a:t>}</a:t>
            </a:r>
            <a:endParaRPr lang="en-IN" sz="1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260648"/>
            <a:ext cx="896448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/>
              <a:t>import java.io.*;</a:t>
            </a:r>
          </a:p>
          <a:p>
            <a:r>
              <a:rPr lang="en-IN" sz="2000" b="1" dirty="0" smtClean="0"/>
              <a:t>public class </a:t>
            </a:r>
            <a:r>
              <a:rPr lang="en-IN" sz="2000" b="1" dirty="0" err="1" smtClean="0"/>
              <a:t>FileReaderWriter</a:t>
            </a:r>
            <a:endParaRPr lang="en-IN" sz="2000" b="1" dirty="0" smtClean="0"/>
          </a:p>
          <a:p>
            <a:r>
              <a:rPr lang="en-IN" sz="2000" b="1" dirty="0" smtClean="0"/>
              <a:t>{</a:t>
            </a:r>
          </a:p>
          <a:p>
            <a:r>
              <a:rPr lang="en-IN" sz="2000" b="1" dirty="0" smtClean="0"/>
              <a:t>   public static void main(String </a:t>
            </a:r>
            <a:r>
              <a:rPr lang="en-IN" sz="2000" b="1" dirty="0" err="1" smtClean="0"/>
              <a:t>args</a:t>
            </a:r>
            <a:r>
              <a:rPr lang="en-IN" sz="2000" b="1" dirty="0" smtClean="0"/>
              <a:t>[]) throws </a:t>
            </a:r>
            <a:r>
              <a:rPr lang="en-IN" sz="2000" b="1" dirty="0" err="1" smtClean="0"/>
              <a:t>IOException</a:t>
            </a:r>
            <a:endParaRPr lang="en-IN" sz="2000" b="1" dirty="0" smtClean="0"/>
          </a:p>
          <a:p>
            <a:r>
              <a:rPr lang="en-IN" sz="2000" b="1" dirty="0" smtClean="0"/>
              <a:t>   {</a:t>
            </a:r>
          </a:p>
          <a:p>
            <a:r>
              <a:rPr lang="en-IN" sz="2000" b="1" dirty="0" smtClean="0"/>
              <a:t>      </a:t>
            </a:r>
            <a:r>
              <a:rPr lang="en-IN" sz="2000" b="1" dirty="0" err="1" smtClean="0"/>
              <a:t>FileReader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fr</a:t>
            </a:r>
            <a:r>
              <a:rPr lang="en-IN" sz="2000" b="1" dirty="0" smtClean="0"/>
              <a:t>=new </a:t>
            </a:r>
            <a:r>
              <a:rPr lang="en-IN" sz="2000" b="1" dirty="0" err="1" smtClean="0"/>
              <a:t>FileReader</a:t>
            </a:r>
            <a:r>
              <a:rPr lang="en-IN" sz="2000" b="1" dirty="0" smtClean="0"/>
              <a:t>(</a:t>
            </a:r>
            <a:r>
              <a:rPr lang="en-IN" sz="2000" b="1" dirty="0" err="1" smtClean="0"/>
              <a:t>args</a:t>
            </a:r>
            <a:r>
              <a:rPr lang="en-IN" sz="2000" b="1" dirty="0" smtClean="0"/>
              <a:t>[0]);</a:t>
            </a:r>
          </a:p>
          <a:p>
            <a:r>
              <a:rPr lang="en-IN" sz="2000" b="1" dirty="0" smtClean="0"/>
              <a:t>      </a:t>
            </a:r>
            <a:r>
              <a:rPr lang="en-IN" sz="2000" b="1" dirty="0" err="1" smtClean="0"/>
              <a:t>FileWriter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fw</a:t>
            </a:r>
            <a:r>
              <a:rPr lang="en-IN" sz="2000" b="1" dirty="0" smtClean="0"/>
              <a:t>=new </a:t>
            </a:r>
            <a:r>
              <a:rPr lang="en-IN" sz="2000" b="1" dirty="0" err="1" smtClean="0"/>
              <a:t>FileWriter</a:t>
            </a:r>
            <a:r>
              <a:rPr lang="en-IN" sz="2000" b="1" dirty="0" smtClean="0"/>
              <a:t>(</a:t>
            </a:r>
            <a:r>
              <a:rPr lang="en-IN" sz="2000" b="1" dirty="0" err="1" smtClean="0"/>
              <a:t>args</a:t>
            </a:r>
            <a:r>
              <a:rPr lang="en-IN" sz="2000" b="1" dirty="0" smtClean="0"/>
              <a:t>[1]);</a:t>
            </a:r>
          </a:p>
          <a:p>
            <a:r>
              <a:rPr lang="en-IN" sz="2000" b="1" dirty="0" smtClean="0"/>
              <a:t>      char[] buffer=new char[128];</a:t>
            </a:r>
          </a:p>
          <a:p>
            <a:r>
              <a:rPr lang="en-IN" sz="2000" b="1" dirty="0" smtClean="0"/>
              <a:t>      </a:t>
            </a:r>
            <a:r>
              <a:rPr lang="en-IN" sz="2000" b="1" dirty="0" err="1" smtClean="0"/>
              <a:t>int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charsRead</a:t>
            </a:r>
            <a:r>
              <a:rPr lang="en-IN" sz="2000" b="1" dirty="0" smtClean="0"/>
              <a:t>;</a:t>
            </a:r>
          </a:p>
          <a:p>
            <a:r>
              <a:rPr lang="en-IN" sz="2000" b="1" dirty="0" smtClean="0"/>
              <a:t>      </a:t>
            </a:r>
            <a:r>
              <a:rPr lang="en-IN" sz="2000" b="1" dirty="0" err="1" smtClean="0"/>
              <a:t>charsRead</a:t>
            </a:r>
            <a:r>
              <a:rPr lang="en-IN" sz="2000" b="1" dirty="0" smtClean="0"/>
              <a:t> = </a:t>
            </a:r>
            <a:r>
              <a:rPr lang="en-IN" sz="2000" b="1" dirty="0" err="1" smtClean="0"/>
              <a:t>fr.read</a:t>
            </a:r>
            <a:r>
              <a:rPr lang="en-IN" sz="2000" b="1" dirty="0" smtClean="0"/>
              <a:t>(buffer);</a:t>
            </a:r>
          </a:p>
          <a:p>
            <a:r>
              <a:rPr lang="en-IN" sz="2000" b="1" dirty="0" smtClean="0"/>
              <a:t>      while(</a:t>
            </a:r>
            <a:r>
              <a:rPr lang="en-IN" sz="2000" b="1" dirty="0" err="1" smtClean="0"/>
              <a:t>charsRead</a:t>
            </a:r>
            <a:r>
              <a:rPr lang="en-IN" sz="2000" b="1" dirty="0" smtClean="0"/>
              <a:t> != -1)</a:t>
            </a:r>
          </a:p>
          <a:p>
            <a:r>
              <a:rPr lang="en-IN" sz="2000" b="1" dirty="0" smtClean="0"/>
              <a:t>      {</a:t>
            </a:r>
          </a:p>
          <a:p>
            <a:r>
              <a:rPr lang="en-IN" sz="2000" b="1" dirty="0" smtClean="0"/>
              <a:t>         </a:t>
            </a:r>
            <a:r>
              <a:rPr lang="en-IN" sz="2000" b="1" dirty="0" err="1" smtClean="0"/>
              <a:t>fw.write</a:t>
            </a:r>
            <a:r>
              <a:rPr lang="en-IN" sz="2000" b="1" dirty="0" smtClean="0"/>
              <a:t>(buffer,0,charsRead);</a:t>
            </a:r>
          </a:p>
          <a:p>
            <a:r>
              <a:rPr lang="en-IN" sz="2000" b="1" dirty="0" smtClean="0"/>
              <a:t>         </a:t>
            </a:r>
            <a:r>
              <a:rPr lang="en-IN" sz="2000" b="1" dirty="0" err="1" smtClean="0"/>
              <a:t>charsRead</a:t>
            </a:r>
            <a:r>
              <a:rPr lang="en-IN" sz="2000" b="1" dirty="0" smtClean="0"/>
              <a:t> = </a:t>
            </a:r>
            <a:r>
              <a:rPr lang="en-IN" sz="2000" b="1" dirty="0" err="1" smtClean="0"/>
              <a:t>fr.read</a:t>
            </a:r>
            <a:r>
              <a:rPr lang="en-IN" sz="2000" b="1" dirty="0" smtClean="0"/>
              <a:t>(buffer);</a:t>
            </a:r>
          </a:p>
          <a:p>
            <a:r>
              <a:rPr lang="en-IN" sz="2000" b="1" dirty="0" smtClean="0"/>
              <a:t>      }</a:t>
            </a:r>
          </a:p>
          <a:p>
            <a:r>
              <a:rPr lang="en-IN" sz="2000" b="1" dirty="0" smtClean="0"/>
              <a:t>      </a:t>
            </a:r>
            <a:r>
              <a:rPr lang="en-IN" sz="2000" b="1" dirty="0" err="1" smtClean="0"/>
              <a:t>fr.close</a:t>
            </a:r>
            <a:r>
              <a:rPr lang="en-IN" sz="2000" b="1" dirty="0" smtClean="0"/>
              <a:t>();</a:t>
            </a:r>
          </a:p>
          <a:p>
            <a:r>
              <a:rPr lang="en-IN" sz="2000" b="1" dirty="0" smtClean="0"/>
              <a:t>      </a:t>
            </a:r>
            <a:r>
              <a:rPr lang="en-IN" sz="2000" b="1" dirty="0" err="1" smtClean="0"/>
              <a:t>fw.close</a:t>
            </a:r>
            <a:r>
              <a:rPr lang="en-IN" sz="2000" b="1" dirty="0" smtClean="0"/>
              <a:t>();</a:t>
            </a:r>
          </a:p>
          <a:p>
            <a:r>
              <a:rPr lang="en-IN" sz="2000" b="1" dirty="0" smtClean="0"/>
              <a:t>   }</a:t>
            </a:r>
          </a:p>
          <a:p>
            <a:r>
              <a:rPr lang="en-IN" sz="2000" b="1" dirty="0" smtClean="0"/>
              <a:t>}</a:t>
            </a:r>
          </a:p>
          <a:p>
            <a:r>
              <a:rPr lang="en-IN" sz="2000" b="1" dirty="0" err="1"/>
              <a:t>a</a:t>
            </a:r>
            <a:r>
              <a:rPr lang="en-IN" sz="2000" b="1" dirty="0" err="1" smtClean="0"/>
              <a:t>rgs</a:t>
            </a:r>
            <a:r>
              <a:rPr lang="en-IN" sz="2000" b="1" dirty="0" smtClean="0"/>
              <a:t>[0] =  c:\\test\\hello.txt</a:t>
            </a:r>
          </a:p>
          <a:p>
            <a:r>
              <a:rPr lang="en-IN" sz="2000" b="1" dirty="0" err="1"/>
              <a:t>a</a:t>
            </a:r>
            <a:r>
              <a:rPr lang="en-IN" sz="2000" b="1" dirty="0" err="1" smtClean="0"/>
              <a:t>rgs</a:t>
            </a:r>
            <a:r>
              <a:rPr lang="en-IN" sz="2000" b="1" dirty="0" smtClean="0"/>
              <a:t>[1] = c:\\test\\outputfile.txt</a:t>
            </a:r>
            <a:endParaRPr lang="en-IN" sz="2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0"/>
            <a:ext cx="6858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/>
              <a:t>import java.io.*;</a:t>
            </a:r>
          </a:p>
          <a:p>
            <a:r>
              <a:rPr lang="en-IN" sz="1400" b="1" dirty="0"/>
              <a:t>public class Hello</a:t>
            </a:r>
          </a:p>
          <a:p>
            <a:r>
              <a:rPr lang="en-IN" sz="1400" b="1" dirty="0"/>
              <a:t>{</a:t>
            </a:r>
          </a:p>
          <a:p>
            <a:r>
              <a:rPr lang="en-IN" sz="1400" b="1" dirty="0"/>
              <a:t>   public static void main(String s[])throws </a:t>
            </a:r>
            <a:r>
              <a:rPr lang="en-IN" sz="1400" b="1" dirty="0" err="1"/>
              <a:t>IOException</a:t>
            </a:r>
            <a:endParaRPr lang="en-IN" sz="1400" b="1" dirty="0"/>
          </a:p>
          <a:p>
            <a:r>
              <a:rPr lang="en-IN" sz="1400" b="1" dirty="0"/>
              <a:t>   {</a:t>
            </a:r>
          </a:p>
          <a:p>
            <a:r>
              <a:rPr lang="en-IN" sz="1400" b="1" dirty="0"/>
              <a:t>      File f=new File("c:\\test\\hello.txt");</a:t>
            </a:r>
          </a:p>
          <a:p>
            <a:r>
              <a:rPr lang="en-IN" sz="1400" b="1" dirty="0"/>
              <a:t>      </a:t>
            </a:r>
          </a:p>
          <a:p>
            <a:r>
              <a:rPr lang="en-IN" sz="1400" b="1" dirty="0"/>
              <a:t>      if(</a:t>
            </a:r>
            <a:r>
              <a:rPr lang="en-IN" sz="1400" b="1" dirty="0" err="1"/>
              <a:t>f.exists</a:t>
            </a:r>
            <a:r>
              <a:rPr lang="en-IN" sz="1400" b="1" dirty="0"/>
              <a:t>()==true)</a:t>
            </a:r>
          </a:p>
          <a:p>
            <a:r>
              <a:rPr lang="en-IN" sz="1400" b="1" dirty="0"/>
              <a:t>      {</a:t>
            </a:r>
          </a:p>
          <a:p>
            <a:r>
              <a:rPr lang="en-IN" sz="1400" b="1" dirty="0"/>
              <a:t>          </a:t>
            </a:r>
            <a:r>
              <a:rPr lang="en-IN" sz="1400" b="1" dirty="0" err="1"/>
              <a:t>System.</a:t>
            </a:r>
            <a:r>
              <a:rPr lang="en-IN" sz="1400" b="1" i="1" dirty="0" err="1"/>
              <a:t>out.println</a:t>
            </a:r>
            <a:r>
              <a:rPr lang="en-IN" sz="1400" b="1" i="1" dirty="0"/>
              <a:t>("Name = "+</a:t>
            </a:r>
            <a:r>
              <a:rPr lang="en-IN" sz="1400" b="1" i="1" dirty="0" err="1"/>
              <a:t>f.getName</a:t>
            </a:r>
            <a:r>
              <a:rPr lang="en-IN" sz="1400" b="1" i="1" dirty="0"/>
              <a:t>());</a:t>
            </a:r>
          </a:p>
          <a:p>
            <a:r>
              <a:rPr lang="en-IN" sz="1400" b="1" dirty="0"/>
              <a:t>          </a:t>
            </a:r>
            <a:r>
              <a:rPr lang="en-IN" sz="1400" b="1" dirty="0" err="1"/>
              <a:t>System.</a:t>
            </a:r>
            <a:r>
              <a:rPr lang="en-IN" sz="1400" b="1" i="1" dirty="0" err="1"/>
              <a:t>out.println</a:t>
            </a:r>
            <a:r>
              <a:rPr lang="en-IN" sz="1400" b="1" i="1" dirty="0"/>
              <a:t>("Path = "+</a:t>
            </a:r>
            <a:r>
              <a:rPr lang="en-IN" sz="1400" b="1" i="1" dirty="0" err="1"/>
              <a:t>f.getPath</a:t>
            </a:r>
            <a:r>
              <a:rPr lang="en-IN" sz="1400" b="1" i="1" dirty="0"/>
              <a:t>());</a:t>
            </a:r>
          </a:p>
          <a:p>
            <a:r>
              <a:rPr lang="en-IN" sz="1400" b="1" dirty="0"/>
              <a:t>          </a:t>
            </a:r>
            <a:r>
              <a:rPr lang="en-IN" sz="1400" b="1" dirty="0" err="1"/>
              <a:t>System.</a:t>
            </a:r>
            <a:r>
              <a:rPr lang="en-IN" sz="1400" b="1" i="1" dirty="0" err="1"/>
              <a:t>out.println</a:t>
            </a:r>
            <a:r>
              <a:rPr lang="en-IN" sz="1400" b="1" i="1" dirty="0"/>
              <a:t>("Absolute Path = "+</a:t>
            </a:r>
            <a:r>
              <a:rPr lang="en-IN" sz="1400" b="1" i="1" dirty="0" err="1"/>
              <a:t>f.getAbsolutePath</a:t>
            </a:r>
            <a:r>
              <a:rPr lang="en-IN" sz="1400" b="1" i="1" dirty="0"/>
              <a:t>());</a:t>
            </a:r>
          </a:p>
          <a:p>
            <a:r>
              <a:rPr lang="en-IN" sz="1400" b="1" dirty="0"/>
              <a:t>        </a:t>
            </a:r>
            <a:r>
              <a:rPr lang="en-IN" sz="1400" b="1" dirty="0" err="1"/>
              <a:t>System.</a:t>
            </a:r>
            <a:r>
              <a:rPr lang="en-IN" sz="1400" b="1" i="1" dirty="0" err="1"/>
              <a:t>out.println</a:t>
            </a:r>
            <a:r>
              <a:rPr lang="en-IN" sz="1400" b="1" i="1" dirty="0"/>
              <a:t>("Hidden prop = "+</a:t>
            </a:r>
            <a:r>
              <a:rPr lang="en-IN" sz="1400" b="1" i="1" dirty="0" err="1"/>
              <a:t>f.lastModified</a:t>
            </a:r>
            <a:r>
              <a:rPr lang="en-IN" sz="1400" b="1" i="1" dirty="0"/>
              <a:t>());</a:t>
            </a:r>
          </a:p>
          <a:p>
            <a:r>
              <a:rPr lang="en-IN" sz="1400" b="1" dirty="0"/>
              <a:t>  </a:t>
            </a:r>
            <a:r>
              <a:rPr lang="en-IN" sz="1400" b="1" dirty="0" err="1"/>
              <a:t>System.</a:t>
            </a:r>
            <a:r>
              <a:rPr lang="en-IN" sz="1400" b="1" i="1" dirty="0" err="1"/>
              <a:t>out.println</a:t>
            </a:r>
            <a:r>
              <a:rPr lang="en-IN" sz="1400" b="1" i="1" dirty="0"/>
              <a:t>("Writable = "+</a:t>
            </a:r>
            <a:r>
              <a:rPr lang="en-IN" sz="1400" b="1" i="1" dirty="0" err="1"/>
              <a:t>f.canWrite</a:t>
            </a:r>
            <a:r>
              <a:rPr lang="en-IN" sz="1400" b="1" i="1" dirty="0"/>
              <a:t>());</a:t>
            </a:r>
          </a:p>
          <a:p>
            <a:r>
              <a:rPr lang="en-IN" sz="1400" b="1" dirty="0"/>
              <a:t>          </a:t>
            </a:r>
            <a:r>
              <a:rPr lang="en-IN" sz="1400" b="1" dirty="0" err="1"/>
              <a:t>System.</a:t>
            </a:r>
            <a:r>
              <a:rPr lang="en-IN" sz="1400" b="1" i="1" dirty="0" err="1"/>
              <a:t>out.println</a:t>
            </a:r>
            <a:r>
              <a:rPr lang="en-IN" sz="1400" b="1" i="1" dirty="0"/>
              <a:t>("Readable = "+</a:t>
            </a:r>
            <a:r>
              <a:rPr lang="en-IN" sz="1400" b="1" i="1" dirty="0" err="1"/>
              <a:t>f.canRead</a:t>
            </a:r>
            <a:r>
              <a:rPr lang="en-IN" sz="1400" b="1" i="1" dirty="0"/>
              <a:t>());</a:t>
            </a:r>
          </a:p>
          <a:p>
            <a:r>
              <a:rPr lang="en-IN" sz="1400" b="1" dirty="0"/>
              <a:t>          </a:t>
            </a:r>
            <a:r>
              <a:rPr lang="en-IN" sz="1400" b="1" dirty="0" err="1"/>
              <a:t>System.</a:t>
            </a:r>
            <a:r>
              <a:rPr lang="en-IN" sz="1400" b="1" i="1" dirty="0" err="1"/>
              <a:t>out.println</a:t>
            </a:r>
            <a:r>
              <a:rPr lang="en-IN" sz="1400" b="1" i="1" dirty="0"/>
              <a:t>("Length = "+</a:t>
            </a:r>
            <a:r>
              <a:rPr lang="en-IN" sz="1400" b="1" i="1" dirty="0" err="1"/>
              <a:t>f.length</a:t>
            </a:r>
            <a:r>
              <a:rPr lang="en-IN" sz="1400" b="1" i="1" dirty="0"/>
              <a:t>());</a:t>
            </a:r>
          </a:p>
          <a:p>
            <a:r>
              <a:rPr lang="en-IN" sz="1400" b="1" dirty="0"/>
              <a:t>  </a:t>
            </a:r>
            <a:r>
              <a:rPr lang="en-IN" sz="1400" b="1" dirty="0" err="1"/>
              <a:t>System.</a:t>
            </a:r>
            <a:r>
              <a:rPr lang="en-IN" sz="1400" b="1" i="1" dirty="0" err="1"/>
              <a:t>out.println</a:t>
            </a:r>
            <a:r>
              <a:rPr lang="en-IN" sz="1400" b="1" i="1" dirty="0"/>
              <a:t>("Hidden prop = "+</a:t>
            </a:r>
            <a:r>
              <a:rPr lang="en-IN" sz="1400" b="1" i="1" dirty="0" err="1"/>
              <a:t>f.isHidden</a:t>
            </a:r>
            <a:r>
              <a:rPr lang="en-IN" sz="1400" b="1" i="1" dirty="0"/>
              <a:t>());</a:t>
            </a:r>
          </a:p>
          <a:p>
            <a:endParaRPr lang="en-IN" sz="1400" b="1" dirty="0"/>
          </a:p>
          <a:p>
            <a:r>
              <a:rPr lang="en-IN" sz="1400" b="1" dirty="0"/>
              <a:t>      }</a:t>
            </a:r>
          </a:p>
          <a:p>
            <a:r>
              <a:rPr lang="en-IN" sz="1400" b="1" dirty="0"/>
              <a:t>       else</a:t>
            </a:r>
          </a:p>
          <a:p>
            <a:r>
              <a:rPr lang="en-IN" sz="1400" b="1" dirty="0"/>
              <a:t>      {</a:t>
            </a:r>
          </a:p>
          <a:p>
            <a:r>
              <a:rPr lang="en-IN" sz="1400" b="1" dirty="0"/>
              <a:t>        </a:t>
            </a:r>
            <a:r>
              <a:rPr lang="en-IN" sz="1400" b="1" dirty="0" err="1"/>
              <a:t>f.createNewFile</a:t>
            </a:r>
            <a:r>
              <a:rPr lang="en-IN" sz="1400" b="1" dirty="0"/>
              <a:t>();</a:t>
            </a:r>
          </a:p>
          <a:p>
            <a:r>
              <a:rPr lang="en-IN" sz="1400" b="1" dirty="0"/>
              <a:t>          </a:t>
            </a:r>
          </a:p>
          <a:p>
            <a:r>
              <a:rPr lang="en-IN" sz="1400" b="1" dirty="0"/>
              <a:t>      }</a:t>
            </a:r>
          </a:p>
          <a:p>
            <a:endParaRPr lang="en-IN" sz="1400" b="1" dirty="0"/>
          </a:p>
          <a:p>
            <a:r>
              <a:rPr lang="en-IN" sz="1400" b="1" dirty="0"/>
              <a:t>   </a:t>
            </a:r>
            <a:r>
              <a:rPr lang="en-IN" sz="1400" b="1" dirty="0" smtClean="0"/>
              <a:t>}</a:t>
            </a:r>
          </a:p>
          <a:p>
            <a:endParaRPr lang="en-IN" sz="1400" b="1" dirty="0"/>
          </a:p>
          <a:p>
            <a:endParaRPr lang="en-IN" sz="1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import java.io.*;</a:t>
            </a:r>
          </a:p>
          <a:p>
            <a:endParaRPr lang="en-IN" sz="1600" b="1" dirty="0" smtClean="0"/>
          </a:p>
          <a:p>
            <a:r>
              <a:rPr lang="en-IN" sz="1600" b="1" dirty="0" smtClean="0"/>
              <a:t>class Hello</a:t>
            </a:r>
          </a:p>
          <a:p>
            <a:r>
              <a:rPr lang="en-IN" sz="1600" b="1" dirty="0" smtClean="0"/>
              <a:t>{</a:t>
            </a:r>
          </a:p>
          <a:p>
            <a:r>
              <a:rPr lang="en-IN" sz="1600" b="1" dirty="0" smtClean="0"/>
              <a:t>public static void main(String[] </a:t>
            </a:r>
            <a:r>
              <a:rPr lang="en-IN" sz="1600" b="1" dirty="0" err="1" smtClean="0"/>
              <a:t>args</a:t>
            </a:r>
            <a:r>
              <a:rPr lang="en-IN" sz="1600" b="1" dirty="0" smtClean="0"/>
              <a:t>)</a:t>
            </a:r>
          </a:p>
          <a:p>
            <a:r>
              <a:rPr lang="en-IN" sz="1600" b="1" dirty="0" smtClean="0"/>
              <a:t>{</a:t>
            </a:r>
          </a:p>
          <a:p>
            <a:endParaRPr lang="en-IN" sz="1600" b="1" dirty="0" smtClean="0"/>
          </a:p>
          <a:p>
            <a:r>
              <a:rPr lang="en-IN" sz="1600" b="1" dirty="0" smtClean="0"/>
              <a:t>String </a:t>
            </a:r>
            <a:r>
              <a:rPr lang="en-IN" sz="1600" b="1" dirty="0" err="1" smtClean="0"/>
              <a:t>tmp</a:t>
            </a:r>
            <a:r>
              <a:rPr lang="en-IN" sz="1600" b="1" dirty="0" smtClean="0"/>
              <a:t> = "</a:t>
            </a:r>
            <a:r>
              <a:rPr lang="en-IN" sz="1600" b="1" dirty="0" err="1" smtClean="0"/>
              <a:t>abc</a:t>
            </a:r>
            <a:r>
              <a:rPr lang="en-IN" sz="1600" b="1" dirty="0" smtClean="0"/>
              <a:t>";</a:t>
            </a:r>
          </a:p>
          <a:p>
            <a:r>
              <a:rPr lang="en-IN" sz="1600" b="1" dirty="0" smtClean="0"/>
              <a:t>byte b[] = </a:t>
            </a:r>
            <a:r>
              <a:rPr lang="en-IN" sz="1600" b="1" dirty="0" err="1" smtClean="0"/>
              <a:t>tmp.getBytes</a:t>
            </a:r>
            <a:r>
              <a:rPr lang="en-IN" sz="1600" b="1" dirty="0" smtClean="0"/>
              <a:t>();</a:t>
            </a:r>
          </a:p>
          <a:p>
            <a:r>
              <a:rPr lang="en-IN" sz="1600" b="1" dirty="0" err="1" smtClean="0"/>
              <a:t>ByteArrayInputStream</a:t>
            </a:r>
            <a:r>
              <a:rPr lang="en-IN" sz="1600" b="1" dirty="0" smtClean="0"/>
              <a:t> in = new </a:t>
            </a:r>
            <a:r>
              <a:rPr lang="en-IN" sz="1600" b="1" dirty="0" err="1" smtClean="0"/>
              <a:t>ByteArrayInputStream</a:t>
            </a:r>
            <a:r>
              <a:rPr lang="en-IN" sz="1600" b="1" dirty="0" smtClean="0"/>
              <a:t>(b);</a:t>
            </a:r>
          </a:p>
          <a:p>
            <a:r>
              <a:rPr lang="nn-NO" sz="1600" b="1" dirty="0" smtClean="0"/>
              <a:t>for (int i = 0; i &lt; 2; i++) {</a:t>
            </a:r>
          </a:p>
          <a:p>
            <a:r>
              <a:rPr lang="en-IN" sz="1600" b="1" dirty="0" smtClean="0"/>
              <a:t>    </a:t>
            </a:r>
            <a:r>
              <a:rPr lang="en-IN" sz="1600" b="1" dirty="0" err="1" smtClean="0"/>
              <a:t>int</a:t>
            </a:r>
            <a:r>
              <a:rPr lang="en-IN" sz="1600" b="1" dirty="0" smtClean="0"/>
              <a:t> c;</a:t>
            </a:r>
          </a:p>
          <a:p>
            <a:r>
              <a:rPr lang="en-IN" sz="1600" b="1" dirty="0" smtClean="0"/>
              <a:t>    while ((c = </a:t>
            </a:r>
            <a:r>
              <a:rPr lang="en-IN" sz="1600" b="1" dirty="0" err="1" smtClean="0"/>
              <a:t>in.read</a:t>
            </a:r>
            <a:r>
              <a:rPr lang="en-IN" sz="1600" b="1" dirty="0" smtClean="0"/>
              <a:t>()) != -1) {</a:t>
            </a:r>
          </a:p>
          <a:p>
            <a:r>
              <a:rPr lang="en-IN" sz="1600" b="1" dirty="0" smtClean="0"/>
              <a:t>        if (</a:t>
            </a:r>
            <a:r>
              <a:rPr lang="en-IN" sz="1600" b="1" dirty="0" err="1" smtClean="0"/>
              <a:t>i</a:t>
            </a:r>
            <a:r>
              <a:rPr lang="en-IN" sz="1600" b="1" dirty="0" smtClean="0"/>
              <a:t> == 0) {</a:t>
            </a:r>
          </a:p>
          <a:p>
            <a:r>
              <a:rPr lang="en-IN" sz="1600" b="1" dirty="0" smtClean="0"/>
              <a:t>            </a:t>
            </a:r>
            <a:r>
              <a:rPr lang="en-IN" sz="1600" b="1" dirty="0" err="1" smtClean="0"/>
              <a:t>System.</a:t>
            </a:r>
            <a:r>
              <a:rPr lang="en-IN" sz="1600" b="1" i="1" dirty="0" err="1" smtClean="0"/>
              <a:t>out.print</a:t>
            </a:r>
            <a:r>
              <a:rPr lang="en-IN" sz="1600" b="1" i="1" dirty="0" smtClean="0"/>
              <a:t>((char) c);</a:t>
            </a:r>
          </a:p>
          <a:p>
            <a:r>
              <a:rPr lang="en-IN" sz="1600" b="1" dirty="0" smtClean="0"/>
              <a:t>        } else {</a:t>
            </a:r>
          </a:p>
          <a:p>
            <a:r>
              <a:rPr lang="en-IN" sz="1600" b="1" dirty="0" smtClean="0"/>
              <a:t>            </a:t>
            </a:r>
            <a:r>
              <a:rPr lang="en-IN" sz="1600" b="1" dirty="0" err="1" smtClean="0"/>
              <a:t>System.</a:t>
            </a:r>
            <a:r>
              <a:rPr lang="en-IN" sz="1600" b="1" i="1" dirty="0" err="1" smtClean="0"/>
              <a:t>out.print</a:t>
            </a:r>
            <a:r>
              <a:rPr lang="en-IN" sz="1600" b="1" i="1" dirty="0" smtClean="0"/>
              <a:t>(</a:t>
            </a:r>
            <a:r>
              <a:rPr lang="en-IN" sz="1600" b="1" i="1" dirty="0" err="1" smtClean="0"/>
              <a:t>Character.toUpperCase</a:t>
            </a:r>
            <a:r>
              <a:rPr lang="en-IN" sz="1600" b="1" i="1" dirty="0" smtClean="0"/>
              <a:t>((char) c));</a:t>
            </a:r>
          </a:p>
          <a:p>
            <a:r>
              <a:rPr lang="en-IN" sz="1600" b="1" dirty="0" smtClean="0"/>
              <a:t>        }</a:t>
            </a:r>
          </a:p>
          <a:p>
            <a:r>
              <a:rPr lang="en-IN" sz="1600" b="1" dirty="0" smtClean="0"/>
              <a:t>    }</a:t>
            </a:r>
          </a:p>
          <a:p>
            <a:r>
              <a:rPr lang="en-IN" sz="1600" b="1" dirty="0" smtClean="0"/>
              <a:t>    </a:t>
            </a:r>
            <a:r>
              <a:rPr lang="en-IN" sz="1600" b="1" dirty="0" err="1" smtClean="0"/>
              <a:t>System.</a:t>
            </a:r>
            <a:r>
              <a:rPr lang="en-IN" sz="1600" b="1" i="1" dirty="0" err="1" smtClean="0"/>
              <a:t>out.println</a:t>
            </a:r>
            <a:r>
              <a:rPr lang="en-IN" sz="1600" b="1" i="1" dirty="0" smtClean="0"/>
              <a:t>();</a:t>
            </a:r>
          </a:p>
          <a:p>
            <a:r>
              <a:rPr lang="en-IN" sz="1600" b="1" dirty="0" smtClean="0"/>
              <a:t>    </a:t>
            </a:r>
            <a:r>
              <a:rPr lang="en-IN" sz="1600" b="1" dirty="0" err="1" smtClean="0"/>
              <a:t>in.reset</a:t>
            </a:r>
            <a:r>
              <a:rPr lang="en-IN" sz="1600" b="1" dirty="0" smtClean="0"/>
              <a:t>(); </a:t>
            </a:r>
            <a:r>
              <a:rPr lang="en-IN" sz="1600" b="1" dirty="0" smtClean="0"/>
              <a:t>  // this reset is done  to bring the pointer from end of text to start  when </a:t>
            </a:r>
            <a:r>
              <a:rPr lang="en-IN" sz="1600" b="1" dirty="0" err="1" smtClean="0"/>
              <a:t>i</a:t>
            </a:r>
            <a:r>
              <a:rPr lang="en-IN" sz="1600" b="1" dirty="0" smtClean="0"/>
              <a:t> = </a:t>
            </a:r>
            <a:r>
              <a:rPr lang="en-IN" sz="1600" b="1" smtClean="0"/>
              <a:t>1 for ABC</a:t>
            </a:r>
            <a:endParaRPr lang="en-IN" sz="1600" b="1" dirty="0" smtClean="0"/>
          </a:p>
          <a:p>
            <a:r>
              <a:rPr lang="en-IN" sz="1600" b="1" dirty="0" smtClean="0"/>
              <a:t>}</a:t>
            </a:r>
          </a:p>
          <a:p>
            <a:r>
              <a:rPr lang="en-IN" sz="1600" b="1" dirty="0" smtClean="0"/>
              <a:t>}</a:t>
            </a:r>
          </a:p>
          <a:p>
            <a:r>
              <a:rPr lang="en-IN" sz="1600" b="1" dirty="0" smtClean="0"/>
              <a:t>}</a:t>
            </a:r>
          </a:p>
          <a:p>
            <a:r>
              <a:rPr lang="en-IN" sz="1600" b="1" dirty="0" err="1" smtClean="0"/>
              <a:t>abc</a:t>
            </a:r>
            <a:endParaRPr lang="en-IN" sz="1600" b="1" dirty="0" smtClean="0"/>
          </a:p>
          <a:p>
            <a:r>
              <a:rPr lang="en-IN" sz="1600" b="1" dirty="0" smtClean="0"/>
              <a:t>ABC</a:t>
            </a:r>
            <a:endParaRPr lang="en-IN" sz="16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u="sng" dirty="0" smtClean="0"/>
              <a:t>How to find if file exists  or not &amp;  get its information</a:t>
            </a:r>
          </a:p>
          <a:p>
            <a:r>
              <a:rPr lang="en-IN" sz="1400" b="1" dirty="0" smtClean="0"/>
              <a:t>import </a:t>
            </a:r>
            <a:r>
              <a:rPr lang="en-IN" sz="1400" b="1" dirty="0"/>
              <a:t>java.io.*;</a:t>
            </a:r>
          </a:p>
          <a:p>
            <a:r>
              <a:rPr lang="en-IN" sz="1400" b="1" dirty="0"/>
              <a:t>public class Hello</a:t>
            </a:r>
          </a:p>
          <a:p>
            <a:r>
              <a:rPr lang="en-IN" sz="1400" b="1" dirty="0"/>
              <a:t>{</a:t>
            </a:r>
          </a:p>
          <a:p>
            <a:r>
              <a:rPr lang="en-IN" sz="1400" b="1" dirty="0"/>
              <a:t>   public static void main(String s[])throws </a:t>
            </a:r>
            <a:r>
              <a:rPr lang="en-IN" sz="1400" b="1" dirty="0" err="1"/>
              <a:t>IOException</a:t>
            </a:r>
            <a:endParaRPr lang="en-IN" sz="1400" b="1" dirty="0"/>
          </a:p>
          <a:p>
            <a:r>
              <a:rPr lang="en-IN" sz="1400" b="1" dirty="0"/>
              <a:t>   {</a:t>
            </a:r>
          </a:p>
          <a:p>
            <a:r>
              <a:rPr lang="en-IN" sz="1400" b="1" dirty="0"/>
              <a:t>      File f=new File("c:\\test\\hello.txt");</a:t>
            </a:r>
          </a:p>
          <a:p>
            <a:r>
              <a:rPr lang="en-IN" sz="1400" b="1" dirty="0"/>
              <a:t>      </a:t>
            </a:r>
          </a:p>
          <a:p>
            <a:r>
              <a:rPr lang="en-IN" sz="1400" b="1" dirty="0"/>
              <a:t>      if(</a:t>
            </a:r>
            <a:r>
              <a:rPr lang="en-IN" sz="1400" b="1" dirty="0" err="1"/>
              <a:t>f.exists</a:t>
            </a:r>
            <a:r>
              <a:rPr lang="en-IN" sz="1400" b="1" dirty="0"/>
              <a:t>()==true)</a:t>
            </a:r>
          </a:p>
          <a:p>
            <a:r>
              <a:rPr lang="en-IN" sz="1400" b="1" dirty="0"/>
              <a:t>      {</a:t>
            </a:r>
          </a:p>
          <a:p>
            <a:r>
              <a:rPr lang="en-IN" sz="1400" b="1" dirty="0"/>
              <a:t>          </a:t>
            </a:r>
            <a:r>
              <a:rPr lang="en-IN" sz="1400" b="1" dirty="0" err="1"/>
              <a:t>System.</a:t>
            </a:r>
            <a:r>
              <a:rPr lang="en-IN" sz="1400" b="1" i="1" dirty="0" err="1"/>
              <a:t>out.println</a:t>
            </a:r>
            <a:r>
              <a:rPr lang="en-IN" sz="1400" b="1" i="1" dirty="0"/>
              <a:t>("Name = "+</a:t>
            </a:r>
            <a:r>
              <a:rPr lang="en-IN" sz="1400" b="1" i="1" dirty="0" err="1"/>
              <a:t>f.getName</a:t>
            </a:r>
            <a:r>
              <a:rPr lang="en-IN" sz="1400" b="1" i="1" dirty="0"/>
              <a:t>());</a:t>
            </a:r>
          </a:p>
          <a:p>
            <a:r>
              <a:rPr lang="en-IN" sz="1400" b="1" dirty="0"/>
              <a:t>          </a:t>
            </a:r>
            <a:r>
              <a:rPr lang="en-IN" sz="1400" b="1" dirty="0" err="1"/>
              <a:t>System.</a:t>
            </a:r>
            <a:r>
              <a:rPr lang="en-IN" sz="1400" b="1" i="1" dirty="0" err="1"/>
              <a:t>out.println</a:t>
            </a:r>
            <a:r>
              <a:rPr lang="en-IN" sz="1400" b="1" i="1" dirty="0"/>
              <a:t>("Path = "+</a:t>
            </a:r>
            <a:r>
              <a:rPr lang="en-IN" sz="1400" b="1" i="1" dirty="0" err="1"/>
              <a:t>f.getPath</a:t>
            </a:r>
            <a:r>
              <a:rPr lang="en-IN" sz="1400" b="1" i="1" dirty="0"/>
              <a:t>());</a:t>
            </a:r>
          </a:p>
          <a:p>
            <a:r>
              <a:rPr lang="en-IN" sz="1400" b="1" dirty="0"/>
              <a:t>          </a:t>
            </a:r>
            <a:r>
              <a:rPr lang="en-IN" sz="1400" b="1" dirty="0" err="1"/>
              <a:t>System.</a:t>
            </a:r>
            <a:r>
              <a:rPr lang="en-IN" sz="1400" b="1" i="1" dirty="0" err="1"/>
              <a:t>out.println</a:t>
            </a:r>
            <a:r>
              <a:rPr lang="en-IN" sz="1400" b="1" i="1" dirty="0"/>
              <a:t>("Absolute Path = "+</a:t>
            </a:r>
            <a:r>
              <a:rPr lang="en-IN" sz="1400" b="1" i="1" dirty="0" err="1"/>
              <a:t>f.getAbsolutePath</a:t>
            </a:r>
            <a:r>
              <a:rPr lang="en-IN" sz="1400" b="1" i="1" dirty="0"/>
              <a:t>());</a:t>
            </a:r>
          </a:p>
          <a:p>
            <a:r>
              <a:rPr lang="en-IN" sz="1400" b="1" dirty="0"/>
              <a:t>        </a:t>
            </a:r>
            <a:r>
              <a:rPr lang="en-IN" sz="1400" b="1" dirty="0" err="1"/>
              <a:t>System.</a:t>
            </a:r>
            <a:r>
              <a:rPr lang="en-IN" sz="1400" b="1" i="1" dirty="0" err="1"/>
              <a:t>out.println</a:t>
            </a:r>
            <a:r>
              <a:rPr lang="en-IN" sz="1400" b="1" i="1" dirty="0"/>
              <a:t>("Hidden prop = "+</a:t>
            </a:r>
            <a:r>
              <a:rPr lang="en-IN" sz="1400" b="1" i="1" dirty="0" err="1"/>
              <a:t>f.lastModified</a:t>
            </a:r>
            <a:r>
              <a:rPr lang="en-IN" sz="1400" b="1" i="1" dirty="0"/>
              <a:t>());</a:t>
            </a:r>
          </a:p>
          <a:p>
            <a:r>
              <a:rPr lang="en-IN" sz="1400" b="1" dirty="0"/>
              <a:t>  </a:t>
            </a:r>
            <a:r>
              <a:rPr lang="en-IN" sz="1400" b="1" dirty="0" err="1"/>
              <a:t>System.</a:t>
            </a:r>
            <a:r>
              <a:rPr lang="en-IN" sz="1400" b="1" i="1" dirty="0" err="1"/>
              <a:t>out.println</a:t>
            </a:r>
            <a:r>
              <a:rPr lang="en-IN" sz="1400" b="1" i="1" dirty="0"/>
              <a:t>("Writable = "+</a:t>
            </a:r>
            <a:r>
              <a:rPr lang="en-IN" sz="1400" b="1" i="1" dirty="0" err="1"/>
              <a:t>f.canWrite</a:t>
            </a:r>
            <a:r>
              <a:rPr lang="en-IN" sz="1400" b="1" i="1" dirty="0"/>
              <a:t>());</a:t>
            </a:r>
          </a:p>
          <a:p>
            <a:r>
              <a:rPr lang="en-IN" sz="1400" b="1" dirty="0"/>
              <a:t>          </a:t>
            </a:r>
            <a:r>
              <a:rPr lang="en-IN" sz="1400" b="1" dirty="0" err="1"/>
              <a:t>System.</a:t>
            </a:r>
            <a:r>
              <a:rPr lang="en-IN" sz="1400" b="1" i="1" dirty="0" err="1"/>
              <a:t>out.println</a:t>
            </a:r>
            <a:r>
              <a:rPr lang="en-IN" sz="1400" b="1" i="1" dirty="0"/>
              <a:t>("Readable = "+</a:t>
            </a:r>
            <a:r>
              <a:rPr lang="en-IN" sz="1400" b="1" i="1" dirty="0" err="1"/>
              <a:t>f.canRead</a:t>
            </a:r>
            <a:r>
              <a:rPr lang="en-IN" sz="1400" b="1" i="1" dirty="0"/>
              <a:t>());</a:t>
            </a:r>
          </a:p>
          <a:p>
            <a:r>
              <a:rPr lang="en-IN" sz="1400" b="1" dirty="0"/>
              <a:t>          </a:t>
            </a:r>
            <a:r>
              <a:rPr lang="en-IN" sz="1400" b="1" dirty="0" err="1"/>
              <a:t>System.</a:t>
            </a:r>
            <a:r>
              <a:rPr lang="en-IN" sz="1400" b="1" i="1" dirty="0" err="1"/>
              <a:t>out.println</a:t>
            </a:r>
            <a:r>
              <a:rPr lang="en-IN" sz="1400" b="1" i="1" dirty="0"/>
              <a:t>("Length = "+</a:t>
            </a:r>
            <a:r>
              <a:rPr lang="en-IN" sz="1400" b="1" i="1" dirty="0" err="1"/>
              <a:t>f.length</a:t>
            </a:r>
            <a:r>
              <a:rPr lang="en-IN" sz="1400" b="1" i="1" dirty="0"/>
              <a:t>());</a:t>
            </a:r>
          </a:p>
          <a:p>
            <a:r>
              <a:rPr lang="en-IN" sz="1400" b="1" dirty="0"/>
              <a:t>  </a:t>
            </a:r>
            <a:r>
              <a:rPr lang="en-IN" sz="1400" b="1" dirty="0" err="1"/>
              <a:t>System.</a:t>
            </a:r>
            <a:r>
              <a:rPr lang="en-IN" sz="1400" b="1" i="1" dirty="0" err="1"/>
              <a:t>out.println</a:t>
            </a:r>
            <a:r>
              <a:rPr lang="en-IN" sz="1400" b="1" i="1" dirty="0"/>
              <a:t>("Hidden prop = "+</a:t>
            </a:r>
            <a:r>
              <a:rPr lang="en-IN" sz="1400" b="1" i="1" dirty="0" err="1"/>
              <a:t>f.isHidden</a:t>
            </a:r>
            <a:r>
              <a:rPr lang="en-IN" sz="1400" b="1" i="1" dirty="0"/>
              <a:t>());</a:t>
            </a:r>
          </a:p>
          <a:p>
            <a:endParaRPr lang="en-IN" sz="1400" b="1" dirty="0"/>
          </a:p>
          <a:p>
            <a:r>
              <a:rPr lang="en-IN" sz="1400" b="1" dirty="0"/>
              <a:t>      }</a:t>
            </a:r>
          </a:p>
          <a:p>
            <a:r>
              <a:rPr lang="en-IN" sz="1400" b="1" dirty="0"/>
              <a:t>       else</a:t>
            </a:r>
          </a:p>
          <a:p>
            <a:r>
              <a:rPr lang="en-IN" sz="1400" b="1" dirty="0"/>
              <a:t>      {</a:t>
            </a:r>
          </a:p>
          <a:p>
            <a:r>
              <a:rPr lang="en-IN" sz="1400" b="1" dirty="0"/>
              <a:t>        </a:t>
            </a:r>
            <a:r>
              <a:rPr lang="en-IN" sz="1400" b="1" dirty="0" err="1"/>
              <a:t>f.createNewFile</a:t>
            </a:r>
            <a:r>
              <a:rPr lang="en-IN" sz="1400" b="1" dirty="0" smtClean="0"/>
              <a:t>();          </a:t>
            </a:r>
            <a:endParaRPr lang="en-IN" sz="1400" b="1" dirty="0"/>
          </a:p>
          <a:p>
            <a:r>
              <a:rPr lang="en-IN" sz="1400" b="1" dirty="0"/>
              <a:t>      </a:t>
            </a:r>
            <a:r>
              <a:rPr lang="en-IN" sz="1400" b="1" dirty="0" smtClean="0"/>
              <a:t>}</a:t>
            </a:r>
            <a:endParaRPr lang="en-IN" sz="1400" b="1" dirty="0"/>
          </a:p>
          <a:p>
            <a:r>
              <a:rPr lang="en-IN" sz="1400" b="1" dirty="0"/>
              <a:t>   }</a:t>
            </a:r>
          </a:p>
          <a:p>
            <a:r>
              <a:rPr lang="en-IN" sz="1400" b="1" dirty="0" smtClean="0"/>
              <a:t>}</a:t>
            </a:r>
          </a:p>
          <a:p>
            <a:r>
              <a:rPr lang="en-IN" sz="1400" b="1" dirty="0"/>
              <a:t>Name = hello.txt</a:t>
            </a:r>
          </a:p>
          <a:p>
            <a:r>
              <a:rPr lang="en-IN" sz="1400" b="1" dirty="0"/>
              <a:t>Path = c:\test\hello.txt</a:t>
            </a:r>
          </a:p>
          <a:p>
            <a:r>
              <a:rPr lang="en-IN" sz="1400" b="1" dirty="0"/>
              <a:t>Absolute Path = c:\test\hello.txt</a:t>
            </a:r>
          </a:p>
          <a:p>
            <a:r>
              <a:rPr lang="en-IN" sz="1400" b="1" dirty="0"/>
              <a:t>Hidden prop = 1354435774427</a:t>
            </a:r>
          </a:p>
          <a:p>
            <a:r>
              <a:rPr lang="en-IN" sz="1400" b="1" dirty="0"/>
              <a:t>Writable = true</a:t>
            </a:r>
            <a:endParaRPr lang="en-IN" sz="1400" b="1" dirty="0" smtClean="0"/>
          </a:p>
          <a:p>
            <a:endParaRPr lang="en-IN" sz="1400" b="1" dirty="0"/>
          </a:p>
          <a:p>
            <a:endParaRPr lang="en-IN" sz="1400" b="1" dirty="0" smtClean="0"/>
          </a:p>
          <a:p>
            <a:endParaRPr lang="en-IN" sz="1400" b="1" dirty="0"/>
          </a:p>
          <a:p>
            <a:endParaRPr lang="en-IN" sz="1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404664"/>
            <a:ext cx="9144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import java.io.*;</a:t>
            </a:r>
          </a:p>
          <a:p>
            <a:r>
              <a:rPr lang="en-IN" sz="2800" dirty="0" smtClean="0"/>
              <a:t>public class </a:t>
            </a:r>
            <a:r>
              <a:rPr lang="en-IN" sz="2800" dirty="0" err="1" smtClean="0"/>
              <a:t>FileTest</a:t>
            </a:r>
            <a:endParaRPr lang="en-IN" sz="2800" dirty="0" smtClean="0"/>
          </a:p>
          <a:p>
            <a:r>
              <a:rPr lang="en-IN" sz="2800" dirty="0" smtClean="0"/>
              <a:t>{</a:t>
            </a:r>
          </a:p>
          <a:p>
            <a:r>
              <a:rPr lang="en-IN" sz="2800" dirty="0" smtClean="0"/>
              <a:t>   public static void main(String </a:t>
            </a:r>
            <a:r>
              <a:rPr lang="en-IN" sz="2800" dirty="0" err="1" smtClean="0"/>
              <a:t>args</a:t>
            </a:r>
            <a:r>
              <a:rPr lang="en-IN" sz="2800" dirty="0" smtClean="0"/>
              <a:t>[]) throws </a:t>
            </a:r>
            <a:r>
              <a:rPr lang="en-IN" sz="2800" dirty="0" err="1" smtClean="0"/>
              <a:t>IOException</a:t>
            </a:r>
            <a:endParaRPr lang="en-IN" sz="2800" dirty="0" smtClean="0"/>
          </a:p>
          <a:p>
            <a:r>
              <a:rPr lang="en-IN" sz="2800" dirty="0" smtClean="0"/>
              <a:t>   {</a:t>
            </a:r>
          </a:p>
          <a:p>
            <a:r>
              <a:rPr lang="en-IN" sz="2800" dirty="0" smtClean="0"/>
              <a:t>      File f=new File(“c:\\test\\hello.txt");</a:t>
            </a:r>
          </a:p>
          <a:p>
            <a:r>
              <a:rPr lang="en-IN" sz="2800" dirty="0" smtClean="0"/>
              <a:t>      File f1=new File(“c:\\test\\outputfile.txt");</a:t>
            </a:r>
          </a:p>
          <a:p>
            <a:r>
              <a:rPr lang="en-IN" sz="2800" dirty="0" smtClean="0"/>
              <a:t>      if(</a:t>
            </a:r>
            <a:r>
              <a:rPr lang="en-IN" sz="2800" dirty="0" err="1" smtClean="0"/>
              <a:t>f.exists</a:t>
            </a:r>
            <a:r>
              <a:rPr lang="en-IN" sz="2800" dirty="0" smtClean="0"/>
              <a:t>())</a:t>
            </a:r>
          </a:p>
          <a:p>
            <a:r>
              <a:rPr lang="en-IN" sz="2800" dirty="0" smtClean="0"/>
              <a:t>      {</a:t>
            </a:r>
          </a:p>
          <a:p>
            <a:r>
              <a:rPr lang="en-IN" sz="2800" dirty="0" smtClean="0"/>
              <a:t>         </a:t>
            </a:r>
            <a:r>
              <a:rPr lang="en-IN" sz="2800" dirty="0" err="1" smtClean="0"/>
              <a:t>f.renameTo</a:t>
            </a:r>
            <a:r>
              <a:rPr lang="en-IN" sz="2800" dirty="0" smtClean="0"/>
              <a:t>(f1);</a:t>
            </a:r>
          </a:p>
          <a:p>
            <a:r>
              <a:rPr lang="en-IN" sz="2800" dirty="0" smtClean="0"/>
              <a:t>         </a:t>
            </a:r>
            <a:r>
              <a:rPr lang="en-IN" sz="2800" dirty="0" err="1" smtClean="0"/>
              <a:t>System.out.println</a:t>
            </a:r>
            <a:r>
              <a:rPr lang="en-IN" sz="2800" dirty="0" smtClean="0"/>
              <a:t>("Success");</a:t>
            </a:r>
          </a:p>
          <a:p>
            <a:r>
              <a:rPr lang="en-IN" sz="2800" dirty="0" smtClean="0"/>
              <a:t>      }</a:t>
            </a:r>
          </a:p>
          <a:p>
            <a:r>
              <a:rPr lang="en-IN" sz="2800" dirty="0" smtClean="0"/>
              <a:t>  }</a:t>
            </a:r>
          </a:p>
          <a:p>
            <a:r>
              <a:rPr lang="en-IN" sz="2800" dirty="0" smtClean="0"/>
              <a:t>}</a:t>
            </a:r>
            <a:endParaRPr lang="en-IN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661</Words>
  <Application>Microsoft Office PowerPoint</Application>
  <PresentationFormat>On-screen Show (4:3)</PresentationFormat>
  <Paragraphs>150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Chechappa</dc:creator>
  <cp:lastModifiedBy>Chechappa</cp:lastModifiedBy>
  <cp:revision>22</cp:revision>
  <dcterms:created xsi:type="dcterms:W3CDTF">2012-12-02T08:16:18Z</dcterms:created>
  <dcterms:modified xsi:type="dcterms:W3CDTF">2012-12-02T11:19:45Z</dcterms:modified>
</cp:coreProperties>
</file>