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59" r:id="rId7"/>
    <p:sldId id="260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80" r:id="rId27"/>
    <p:sldId id="281" r:id="rId28"/>
    <p:sldId id="279" r:id="rId29"/>
    <p:sldId id="276" r:id="rId30"/>
    <p:sldId id="282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FE46-7210-4F38-8A5E-D98AF29ACBAB}" type="datetimeFigureOut">
              <a:rPr lang="en-IN" smtClean="0"/>
              <a:pPr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679C-4079-4591-9F5F-DE40C0D4A5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764704"/>
            <a:ext cx="72728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How to print PI value</a:t>
            </a:r>
          </a:p>
          <a:p>
            <a:r>
              <a:rPr lang="en-IN" sz="2000" b="1" dirty="0" smtClean="0"/>
              <a:t>class Te</a:t>
            </a:r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	public static void main(String[]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)</a:t>
            </a:r>
          </a:p>
          <a:p>
            <a:r>
              <a:rPr lang="en-IN" sz="2000" b="1" dirty="0" smtClean="0"/>
              <a:t>	{</a:t>
            </a:r>
          </a:p>
          <a:p>
            <a:r>
              <a:rPr lang="en-IN" sz="2000" b="1" dirty="0" smtClean="0"/>
              <a:t>		double pi = </a:t>
            </a:r>
            <a:r>
              <a:rPr lang="en-IN" sz="2000" b="1" dirty="0" err="1" smtClean="0"/>
              <a:t>Math.PI</a:t>
            </a:r>
            <a:r>
              <a:rPr lang="en-IN" sz="2000" b="1" dirty="0" smtClean="0"/>
              <a:t>;</a:t>
            </a:r>
          </a:p>
          <a:p>
            <a:r>
              <a:rPr lang="en-IN" sz="2000" b="1" dirty="0" smtClean="0"/>
              <a:t>                                    </a:t>
            </a:r>
            <a:r>
              <a:rPr lang="en-IN" sz="2000" b="1" dirty="0" err="1" smtClean="0"/>
              <a:t>System.out.printf</a:t>
            </a:r>
            <a:r>
              <a:rPr lang="en-IN" sz="2000" b="1" dirty="0" smtClean="0"/>
              <a:t> ("pi = %5.3f%n", pi);</a:t>
            </a:r>
          </a:p>
          <a:p>
            <a:r>
              <a:rPr lang="en-IN" sz="2000" b="1" dirty="0" smtClean="0"/>
              <a:t>	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//</a:t>
            </a:r>
            <a:r>
              <a:rPr lang="en-IN" sz="2000" b="1" dirty="0" err="1" smtClean="0"/>
              <a:t>java.ioPrintStream</a:t>
            </a:r>
            <a:r>
              <a:rPr lang="en-IN" sz="2000" b="1" dirty="0" smtClean="0"/>
              <a:t> </a:t>
            </a:r>
            <a:r>
              <a:rPr lang="en-IN" sz="2000" b="1" dirty="0" smtClean="0"/>
              <a:t>class uses a </a:t>
            </a:r>
            <a:r>
              <a:rPr lang="en-IN" sz="2000" b="1" dirty="0" err="1" smtClean="0"/>
              <a:t>java.util.Formatter</a:t>
            </a:r>
            <a:r>
              <a:rPr lang="en-IN" sz="2000" b="1" dirty="0" smtClean="0"/>
              <a:t> object </a:t>
            </a:r>
            <a:r>
              <a:rPr lang="en-IN" sz="2000" b="1" dirty="0" smtClean="0"/>
              <a:t>//internally </a:t>
            </a:r>
            <a:r>
              <a:rPr lang="en-IN" sz="2000" b="1" dirty="0" smtClean="0"/>
              <a:t>and so </a:t>
            </a:r>
            <a:r>
              <a:rPr lang="en-IN" sz="2000" b="1" dirty="0" smtClean="0"/>
              <a:t>it </a:t>
            </a:r>
            <a:r>
              <a:rPr lang="en-IN" sz="2000" b="1" dirty="0" smtClean="0"/>
              <a:t>emulates the </a:t>
            </a:r>
            <a:r>
              <a:rPr lang="en-IN" sz="2000" b="1" dirty="0" err="1" smtClean="0"/>
              <a:t>printf</a:t>
            </a:r>
            <a:r>
              <a:rPr lang="en-IN" sz="2000" b="1" dirty="0" smtClean="0"/>
              <a:t>() function in C. 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8721"/>
            <a:ext cx="6858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Right shift the values</a:t>
            </a:r>
          </a:p>
          <a:p>
            <a:endParaRPr lang="en-IN" dirty="0" smtClean="0"/>
          </a:p>
          <a:p>
            <a:r>
              <a:rPr lang="en-IN" b="1" dirty="0" smtClean="0"/>
              <a:t>class Main  {</a:t>
            </a:r>
          </a:p>
          <a:p>
            <a:r>
              <a:rPr lang="en-IN" b="1" dirty="0" smtClean="0"/>
              <a:t>  public static void main (String </a:t>
            </a:r>
            <a:r>
              <a:rPr lang="en-IN" b="1" dirty="0" err="1" smtClean="0"/>
              <a:t>args</a:t>
            </a:r>
            <a:r>
              <a:rPr lang="en-IN" b="1" dirty="0" smtClean="0"/>
              <a:t>[] )   {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int</a:t>
            </a:r>
            <a:r>
              <a:rPr lang="en-IN" b="1" dirty="0" smtClean="0"/>
              <a:t> a = 35;</a:t>
            </a:r>
          </a:p>
          <a:p>
            <a:r>
              <a:rPr lang="en-IN" b="1" dirty="0" smtClean="0"/>
              <a:t>a = a &gt;&gt; 2;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("value of a: " + a);</a:t>
            </a:r>
          </a:p>
          <a:p>
            <a:endParaRPr lang="en-IN" b="1" dirty="0" smtClean="0"/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original value = 00100011 35</a:t>
            </a:r>
          </a:p>
          <a:p>
            <a:r>
              <a:rPr lang="en-IN" dirty="0" smtClean="0"/>
              <a:t>&gt;&gt; 2</a:t>
            </a:r>
          </a:p>
          <a:p>
            <a:r>
              <a:rPr lang="en-IN" dirty="0" smtClean="0"/>
              <a:t>00001000 8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6858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Signed Right </a:t>
            </a:r>
            <a:r>
              <a:rPr lang="en-IN" b="1" u="sng" dirty="0" smtClean="0"/>
              <a:t>Shift or  arithmetic right shift</a:t>
            </a:r>
            <a:endParaRPr lang="en-IN" b="1" u="sng" dirty="0" smtClean="0"/>
          </a:p>
          <a:p>
            <a:endParaRPr lang="en-IN" dirty="0" smtClean="0"/>
          </a:p>
          <a:p>
            <a:r>
              <a:rPr lang="en-IN" b="1" dirty="0" smtClean="0"/>
              <a:t>class Main  {</a:t>
            </a:r>
          </a:p>
          <a:p>
            <a:r>
              <a:rPr lang="en-IN" b="1" dirty="0" smtClean="0"/>
              <a:t>  public static void main (String </a:t>
            </a:r>
            <a:r>
              <a:rPr lang="en-IN" b="1" dirty="0" err="1" smtClean="0"/>
              <a:t>args</a:t>
            </a:r>
            <a:r>
              <a:rPr lang="en-IN" b="1" dirty="0" smtClean="0"/>
              <a:t>[] )   {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int</a:t>
            </a:r>
            <a:r>
              <a:rPr lang="en-IN" b="1" dirty="0" smtClean="0"/>
              <a:t> a = -1;</a:t>
            </a:r>
          </a:p>
          <a:p>
            <a:r>
              <a:rPr lang="en-IN" b="1" dirty="0" smtClean="0"/>
              <a:t>a = a &gt;&gt; 24;  // shifts 24 bits right &amp; higher order bits filled with ones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("value of a: " + a);</a:t>
            </a:r>
          </a:p>
          <a:p>
            <a:endParaRPr lang="en-IN" b="1" dirty="0" smtClean="0"/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+1 =  00000000 00000000 00000000 00000001</a:t>
            </a:r>
          </a:p>
          <a:p>
            <a:r>
              <a:rPr lang="en-IN" dirty="0" smtClean="0"/>
              <a:t>-1 =  11111111 11111111 11111111 11111111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Unsigned Right Shift </a:t>
            </a:r>
            <a:r>
              <a:rPr lang="en-IN" b="1" u="sng" dirty="0" smtClean="0"/>
              <a:t>Operator or  logical right shift</a:t>
            </a:r>
            <a:endParaRPr lang="en-IN" b="1" u="sng" dirty="0" smtClean="0"/>
          </a:p>
          <a:p>
            <a:endParaRPr lang="en-IN" dirty="0" smtClean="0"/>
          </a:p>
          <a:p>
            <a:r>
              <a:rPr lang="en-IN" b="1" dirty="0" smtClean="0"/>
              <a:t>class Main  {</a:t>
            </a:r>
          </a:p>
          <a:p>
            <a:r>
              <a:rPr lang="en-IN" b="1" dirty="0" smtClean="0"/>
              <a:t>  public static void main (String </a:t>
            </a:r>
            <a:r>
              <a:rPr lang="en-IN" b="1" dirty="0" err="1" smtClean="0"/>
              <a:t>args</a:t>
            </a:r>
            <a:r>
              <a:rPr lang="en-IN" b="1" dirty="0" smtClean="0"/>
              <a:t>[] )   {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int</a:t>
            </a:r>
            <a:r>
              <a:rPr lang="en-IN" b="1" dirty="0" smtClean="0"/>
              <a:t> a = -1;</a:t>
            </a:r>
          </a:p>
          <a:p>
            <a:r>
              <a:rPr lang="en-IN" b="1" dirty="0" smtClean="0"/>
              <a:t>a = a &gt;&gt;&gt; 24;  // shifts 24 bits right &amp; higher order bits filled with zeros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("value of a: " + a);</a:t>
            </a:r>
          </a:p>
          <a:p>
            <a:endParaRPr lang="en-IN" b="1" dirty="0" smtClean="0"/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-1      =    11111111 11111111 11111111 11111111  =   -1</a:t>
            </a:r>
          </a:p>
          <a:p>
            <a:r>
              <a:rPr lang="en-IN" dirty="0" smtClean="0"/>
              <a:t>a&gt;&gt;&gt;24  =    00000000 00000000 00000000 11111111  =   255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56792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if class name is not same as file name in java, then you can still compile with file name and execute with class name.</a:t>
            </a:r>
          </a:p>
          <a:p>
            <a:endParaRPr lang="en-IN" b="1" dirty="0" smtClean="0"/>
          </a:p>
          <a:p>
            <a:r>
              <a:rPr lang="en-IN" b="1" dirty="0" smtClean="0"/>
              <a:t>say File name = Hello</a:t>
            </a:r>
          </a:p>
          <a:p>
            <a:r>
              <a:rPr lang="en-IN" b="1" dirty="0" smtClean="0"/>
              <a:t>    Class name = </a:t>
            </a:r>
            <a:r>
              <a:rPr lang="en-IN" b="1" dirty="0" smtClean="0"/>
              <a:t>Hello1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c:/&gt;  </a:t>
            </a:r>
            <a:r>
              <a:rPr lang="en-IN" b="1" dirty="0" err="1" smtClean="0"/>
              <a:t>javac</a:t>
            </a:r>
            <a:r>
              <a:rPr lang="en-IN" b="1" dirty="0" smtClean="0"/>
              <a:t> Hello.java</a:t>
            </a:r>
          </a:p>
          <a:p>
            <a:endParaRPr lang="en-IN" b="1" dirty="0" smtClean="0"/>
          </a:p>
          <a:p>
            <a:r>
              <a:rPr lang="en-IN" b="1" dirty="0" smtClean="0"/>
              <a:t>c:/&gt;  </a:t>
            </a:r>
            <a:r>
              <a:rPr lang="en-IN" b="1" smtClean="0"/>
              <a:t>java </a:t>
            </a:r>
            <a:r>
              <a:rPr lang="en-IN" b="1" smtClean="0"/>
              <a:t>Hello1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How to add 2 numbers without using Arithmetic operators (using XOR)</a:t>
            </a:r>
          </a:p>
          <a:p>
            <a:r>
              <a:rPr lang="en-IN" b="1" dirty="0" smtClean="0"/>
              <a:t>public 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 String[] </a:t>
            </a:r>
            <a:r>
              <a:rPr lang="en-IN" b="1" dirty="0" err="1" smtClean="0"/>
              <a:t>argv</a:t>
            </a:r>
            <a:r>
              <a:rPr lang="en-IN" b="1" dirty="0" smtClean="0"/>
              <a:t> 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int</a:t>
            </a:r>
            <a:r>
              <a:rPr lang="en-IN" b="1" dirty="0" smtClean="0"/>
              <a:t> a = 3, b= 2;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(add(</a:t>
            </a:r>
            <a:r>
              <a:rPr lang="en-IN" b="1" dirty="0" err="1" smtClean="0"/>
              <a:t>a,b</a:t>
            </a:r>
            <a:r>
              <a:rPr lang="en-IN" b="1" dirty="0" smtClean="0"/>
              <a:t>));</a:t>
            </a:r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	static </a:t>
            </a:r>
            <a:r>
              <a:rPr lang="en-IN" b="1" dirty="0" err="1" smtClean="0"/>
              <a:t>int</a:t>
            </a:r>
            <a:r>
              <a:rPr lang="en-IN" b="1" dirty="0" smtClean="0"/>
              <a:t> add(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a,int</a:t>
            </a:r>
            <a:r>
              <a:rPr lang="en-IN" b="1" dirty="0" smtClean="0"/>
              <a:t> b)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		</a:t>
            </a:r>
          </a:p>
          <a:p>
            <a:r>
              <a:rPr lang="en-IN" b="1" dirty="0" smtClean="0"/>
              <a:t>		if(a==0)</a:t>
            </a:r>
          </a:p>
          <a:p>
            <a:r>
              <a:rPr lang="en-IN" b="1" dirty="0" smtClean="0"/>
              <a:t>			return b;</a:t>
            </a:r>
          </a:p>
          <a:p>
            <a:r>
              <a:rPr lang="en-IN" b="1" dirty="0" smtClean="0"/>
              <a:t>		else if(b==0)</a:t>
            </a:r>
          </a:p>
          <a:p>
            <a:r>
              <a:rPr lang="en-IN" b="1" dirty="0" smtClean="0"/>
              <a:t>			return a;</a:t>
            </a:r>
          </a:p>
          <a:p>
            <a:r>
              <a:rPr lang="en-IN" b="1" dirty="0" smtClean="0"/>
              <a:t>		else</a:t>
            </a:r>
          </a:p>
          <a:p>
            <a:r>
              <a:rPr lang="en-IN" b="1" dirty="0" smtClean="0"/>
              <a:t>			return add((a &amp; b) &lt;&lt; 1, a ^ b);</a:t>
            </a:r>
          </a:p>
          <a:p>
            <a:r>
              <a:rPr lang="en-IN" b="1" dirty="0" smtClean="0"/>
              <a:t>	}</a:t>
            </a:r>
          </a:p>
          <a:p>
            <a:endParaRPr lang="en-IN" b="1" dirty="0" smtClean="0"/>
          </a:p>
          <a:p>
            <a:r>
              <a:rPr lang="en-IN" b="1" dirty="0" smtClean="0"/>
              <a:t>}  //  XOR</a:t>
            </a:r>
          </a:p>
          <a:p>
            <a:r>
              <a:rPr lang="en-IN" b="1" dirty="0" smtClean="0"/>
              <a:t>0 </a:t>
            </a:r>
            <a:r>
              <a:rPr lang="en-IN" b="1" smtClean="0"/>
              <a:t>0      0</a:t>
            </a:r>
            <a:endParaRPr lang="en-IN" b="1" dirty="0" smtClean="0"/>
          </a:p>
          <a:p>
            <a:r>
              <a:rPr lang="en-IN" b="1" dirty="0" smtClean="0"/>
              <a:t>0 1      1</a:t>
            </a:r>
          </a:p>
          <a:p>
            <a:r>
              <a:rPr lang="en-IN" b="1" dirty="0" smtClean="0"/>
              <a:t>1 0      1</a:t>
            </a:r>
          </a:p>
          <a:p>
            <a:r>
              <a:rPr lang="en-IN" b="1" dirty="0" smtClean="0"/>
              <a:t>1 1      0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How to reverse a String  using Arrays</a:t>
            </a:r>
          </a:p>
          <a:p>
            <a:r>
              <a:rPr lang="en-IN" b="1" dirty="0" smtClean="0"/>
              <a:t>class hello {</a:t>
            </a:r>
          </a:p>
          <a:p>
            <a:r>
              <a:rPr lang="en-IN" b="1" dirty="0" smtClean="0"/>
              <a:t>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	String[] s = new String[] {"</a:t>
            </a:r>
            <a:r>
              <a:rPr lang="en-IN" b="1" dirty="0" err="1" smtClean="0"/>
              <a:t>H","e","l","l","o</a:t>
            </a:r>
            <a:r>
              <a:rPr lang="en-IN" b="1" dirty="0" smtClean="0"/>
              <a:t>"};</a:t>
            </a:r>
          </a:p>
          <a:p>
            <a:r>
              <a:rPr lang="en-IN" b="1" dirty="0" smtClean="0"/>
              <a:t>	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</a:t>
            </a:r>
            <a:r>
              <a:rPr lang="en-IN" b="1" dirty="0" err="1" smtClean="0"/>
              <a:t>s.length;i</a:t>
            </a:r>
            <a:r>
              <a:rPr lang="en-IN" b="1" dirty="0" smtClean="0"/>
              <a:t>++)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System.out.print</a:t>
            </a:r>
            <a:r>
              <a:rPr lang="en-IN" b="1" dirty="0" smtClean="0"/>
              <a:t>(s[s.length-i-1]);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u="sng" dirty="0" smtClean="0"/>
              <a:t>How to reverse a String  using </a:t>
            </a:r>
            <a:r>
              <a:rPr lang="en-IN" b="1" u="sng" dirty="0" err="1" smtClean="0"/>
              <a:t>StringBuffer</a:t>
            </a:r>
            <a:endParaRPr lang="en-IN" b="1" u="sng" dirty="0" smtClean="0"/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ReverseStringTest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String </a:t>
            </a:r>
            <a:r>
              <a:rPr lang="en-IN" b="1" dirty="0" err="1" smtClean="0"/>
              <a:t>str</a:t>
            </a:r>
            <a:r>
              <a:rPr lang="en-IN" b="1" dirty="0" smtClean="0"/>
              <a:t> = “</a:t>
            </a:r>
            <a:r>
              <a:rPr lang="en-IN" b="1" dirty="0" err="1" smtClean="0"/>
              <a:t>sreeni</a:t>
            </a:r>
            <a:r>
              <a:rPr lang="en-IN" b="1" dirty="0" smtClean="0"/>
              <a:t> java";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ReverseString.reverseIt</a:t>
            </a:r>
            <a:r>
              <a:rPr lang="en-IN" b="1" dirty="0" smtClean="0"/>
              <a:t>(</a:t>
            </a:r>
            <a:r>
              <a:rPr lang="en-IN" b="1" dirty="0" err="1" smtClean="0"/>
              <a:t>str</a:t>
            </a:r>
            <a:r>
              <a:rPr lang="en-IN" b="1" dirty="0" smtClean="0"/>
              <a:t>));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ReverseString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public static String </a:t>
            </a:r>
            <a:r>
              <a:rPr lang="en-IN" b="1" dirty="0" err="1" smtClean="0"/>
              <a:t>reverseIt</a:t>
            </a:r>
            <a:r>
              <a:rPr lang="en-IN" b="1" dirty="0" smtClean="0"/>
              <a:t>(String source) {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, </a:t>
            </a:r>
            <a:r>
              <a:rPr lang="en-IN" b="1" dirty="0" err="1" smtClean="0"/>
              <a:t>len</a:t>
            </a:r>
            <a:r>
              <a:rPr lang="en-IN" b="1" dirty="0" smtClean="0"/>
              <a:t> = </a:t>
            </a:r>
            <a:r>
              <a:rPr lang="en-IN" b="1" dirty="0" err="1" smtClean="0"/>
              <a:t>source.length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StringBuffer</a:t>
            </a:r>
            <a:r>
              <a:rPr lang="en-IN" b="1" dirty="0" smtClean="0"/>
              <a:t> </a:t>
            </a:r>
            <a:r>
              <a:rPr lang="en-IN" b="1" dirty="0" err="1" smtClean="0"/>
              <a:t>dest</a:t>
            </a:r>
            <a:r>
              <a:rPr lang="en-IN" b="1" dirty="0" smtClean="0"/>
              <a:t> = new </a:t>
            </a:r>
            <a:r>
              <a:rPr lang="en-IN" b="1" dirty="0" err="1" smtClean="0"/>
              <a:t>StringBuffer</a:t>
            </a:r>
            <a:r>
              <a:rPr lang="en-IN" b="1" dirty="0" smtClean="0"/>
              <a:t>(</a:t>
            </a:r>
            <a:r>
              <a:rPr lang="en-IN" b="1" dirty="0" err="1" smtClean="0"/>
              <a:t>len</a:t>
            </a:r>
            <a:r>
              <a:rPr lang="en-IN" b="1" dirty="0" smtClean="0"/>
              <a:t>);</a:t>
            </a:r>
          </a:p>
          <a:p>
            <a:endParaRPr lang="en-IN" b="1" dirty="0" smtClean="0"/>
          </a:p>
          <a:p>
            <a:r>
              <a:rPr lang="en-IN" b="1" dirty="0" smtClean="0"/>
              <a:t>    for (</a:t>
            </a:r>
            <a:r>
              <a:rPr lang="en-IN" b="1" dirty="0" err="1" smtClean="0"/>
              <a:t>i</a:t>
            </a:r>
            <a:r>
              <a:rPr lang="en-IN" b="1" dirty="0" smtClean="0"/>
              <a:t> = (</a:t>
            </a:r>
            <a:r>
              <a:rPr lang="en-IN" b="1" dirty="0" err="1" smtClean="0"/>
              <a:t>len</a:t>
            </a:r>
            <a:r>
              <a:rPr lang="en-IN" b="1" dirty="0" smtClean="0"/>
              <a:t> - 1); </a:t>
            </a:r>
            <a:r>
              <a:rPr lang="en-IN" b="1" dirty="0" err="1" smtClean="0"/>
              <a:t>i</a:t>
            </a:r>
            <a:r>
              <a:rPr lang="en-IN" b="1" dirty="0" smtClean="0"/>
              <a:t> &gt;= 0; </a:t>
            </a:r>
            <a:r>
              <a:rPr lang="en-IN" b="1" dirty="0" err="1" smtClean="0"/>
              <a:t>i</a:t>
            </a:r>
            <a:r>
              <a:rPr lang="en-IN" b="1" dirty="0" smtClean="0"/>
              <a:t>--)</a:t>
            </a:r>
          </a:p>
          <a:p>
            <a:r>
              <a:rPr lang="en-IN" b="1" dirty="0" smtClean="0"/>
              <a:t>      </a:t>
            </a:r>
            <a:r>
              <a:rPr lang="en-IN" b="1" dirty="0" err="1" smtClean="0"/>
              <a:t>dest.append</a:t>
            </a:r>
            <a:r>
              <a:rPr lang="en-IN" b="1" dirty="0" smtClean="0"/>
              <a:t>(</a:t>
            </a:r>
            <a:r>
              <a:rPr lang="en-IN" b="1" dirty="0" err="1" smtClean="0"/>
              <a:t>source.charAt</a:t>
            </a:r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));</a:t>
            </a:r>
          </a:p>
          <a:p>
            <a:r>
              <a:rPr lang="en-IN" b="1" dirty="0" smtClean="0"/>
              <a:t>    return </a:t>
            </a:r>
            <a:r>
              <a:rPr lang="en-IN" b="1" dirty="0" err="1" smtClean="0"/>
              <a:t>dest.toString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reverse a String using </a:t>
            </a:r>
            <a:r>
              <a:rPr lang="en-IN" b="1" u="sng" dirty="0" err="1" smtClean="0"/>
              <a:t>StringBuffer</a:t>
            </a:r>
            <a:endParaRPr lang="en-IN" b="1" u="sng" dirty="0" smtClean="0"/>
          </a:p>
          <a:p>
            <a:endParaRPr lang="en-IN" dirty="0" smtClean="0"/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StringRevChar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public static void main(String[] </a:t>
            </a:r>
            <a:r>
              <a:rPr lang="en-IN" b="1" dirty="0" err="1" smtClean="0"/>
              <a:t>argv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</a:t>
            </a:r>
          </a:p>
          <a:p>
            <a:r>
              <a:rPr lang="en-IN" b="1" dirty="0" smtClean="0"/>
              <a:t>    String </a:t>
            </a:r>
            <a:r>
              <a:rPr lang="en-IN" b="1" dirty="0" err="1" smtClean="0"/>
              <a:t>sh</a:t>
            </a:r>
            <a:r>
              <a:rPr lang="en-IN" b="1" dirty="0" smtClean="0"/>
              <a:t> = “</a:t>
            </a:r>
            <a:r>
              <a:rPr lang="en-IN" b="1" dirty="0" err="1" smtClean="0"/>
              <a:t>sreeni</a:t>
            </a:r>
            <a:r>
              <a:rPr lang="en-IN" b="1" dirty="0" smtClean="0"/>
              <a:t> java";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sh</a:t>
            </a:r>
            <a:r>
              <a:rPr lang="en-IN" b="1" dirty="0" smtClean="0"/>
              <a:t> + " -&gt; " + new </a:t>
            </a:r>
            <a:r>
              <a:rPr lang="en-IN" b="1" dirty="0" err="1" smtClean="0"/>
              <a:t>StringBuffer</a:t>
            </a:r>
            <a:r>
              <a:rPr lang="en-IN" b="1" dirty="0" smtClean="0"/>
              <a:t>(</a:t>
            </a:r>
            <a:r>
              <a:rPr lang="en-IN" b="1" dirty="0" err="1" smtClean="0"/>
              <a:t>sh</a:t>
            </a:r>
            <a:r>
              <a:rPr lang="en-IN" b="1" dirty="0" smtClean="0"/>
              <a:t>).reverse());</a:t>
            </a:r>
          </a:p>
          <a:p>
            <a:r>
              <a:rPr lang="en-IN" b="1" dirty="0" smtClean="0"/>
              <a:t>    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String is immutable (performance is lost)</a:t>
            </a:r>
          </a:p>
          <a:p>
            <a:r>
              <a:rPr lang="en-IN" b="1" dirty="0" smtClean="0"/>
              <a:t>String Buffer is mutable (synchronised, hence thread safe)</a:t>
            </a:r>
          </a:p>
          <a:p>
            <a:r>
              <a:rPr lang="en-IN" b="1" dirty="0" smtClean="0"/>
              <a:t>String Builder is mutable(</a:t>
            </a:r>
            <a:r>
              <a:rPr lang="en-IN" b="1" dirty="0" err="1" smtClean="0"/>
              <a:t>unsychronised</a:t>
            </a:r>
            <a:r>
              <a:rPr lang="en-IN" b="1" dirty="0" smtClean="0"/>
              <a:t>, hence not thread safe)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check for Palindrome using </a:t>
            </a:r>
            <a:r>
              <a:rPr lang="en-IN" b="1" u="sng" dirty="0" err="1" smtClean="0"/>
              <a:t>charAt</a:t>
            </a:r>
            <a:r>
              <a:rPr lang="en-IN" b="1" u="sng" dirty="0" smtClean="0"/>
              <a:t> method</a:t>
            </a:r>
          </a:p>
          <a:p>
            <a:endParaRPr lang="en-IN" dirty="0" smtClean="0"/>
          </a:p>
          <a:p>
            <a:r>
              <a:rPr lang="en-IN" b="1" dirty="0" smtClean="0"/>
              <a:t>public 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String str1 = new String("</a:t>
            </a:r>
            <a:r>
              <a:rPr lang="en-IN" b="1" dirty="0" err="1" smtClean="0"/>
              <a:t>madiam</a:t>
            </a:r>
            <a:r>
              <a:rPr lang="en-IN" b="1" dirty="0" smtClean="0"/>
              <a:t>");</a:t>
            </a:r>
          </a:p>
          <a:p>
            <a:r>
              <a:rPr lang="en-IN" b="1" dirty="0" smtClean="0"/>
              <a:t>		String str2 = new String();</a:t>
            </a:r>
          </a:p>
          <a:p>
            <a:r>
              <a:rPr lang="en-IN" b="1" dirty="0" smtClean="0"/>
              <a:t>		for 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str1.length()-1; </a:t>
            </a:r>
            <a:r>
              <a:rPr lang="en-IN" b="1" dirty="0" err="1" smtClean="0"/>
              <a:t>i</a:t>
            </a:r>
            <a:r>
              <a:rPr lang="en-IN" b="1" dirty="0" smtClean="0"/>
              <a:t> &gt;= 0; </a:t>
            </a:r>
            <a:r>
              <a:rPr lang="en-IN" b="1" dirty="0" err="1" smtClean="0"/>
              <a:t>i</a:t>
            </a:r>
            <a:r>
              <a:rPr lang="en-IN" b="1" dirty="0" smtClean="0"/>
              <a:t>--) </a:t>
            </a:r>
          </a:p>
          <a:p>
            <a:r>
              <a:rPr lang="en-IN" b="1" dirty="0" smtClean="0"/>
              <a:t>		str2 = str2 + str1.charAt(</a:t>
            </a:r>
            <a:r>
              <a:rPr lang="en-IN" b="1" dirty="0" err="1" smtClean="0"/>
              <a:t>i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		if(str1.equals(str2))</a:t>
            </a:r>
          </a:p>
          <a:p>
            <a:r>
              <a:rPr lang="en-IN" b="1" dirty="0" smtClean="0"/>
              <a:t>	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("pal");</a:t>
            </a:r>
          </a:p>
          <a:p>
            <a:r>
              <a:rPr lang="en-IN" b="1" dirty="0" smtClean="0"/>
              <a:t>		else</a:t>
            </a:r>
          </a:p>
          <a:p>
            <a:r>
              <a:rPr lang="en-IN" b="1" dirty="0" smtClean="0"/>
              <a:t>	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("Not");</a:t>
            </a:r>
          </a:p>
          <a:p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685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How to check for Palindrome  using </a:t>
            </a:r>
            <a:r>
              <a:rPr lang="en-IN" b="1" dirty="0" err="1" smtClean="0"/>
              <a:t>StringBuffer</a:t>
            </a:r>
            <a:r>
              <a:rPr lang="en-IN" b="1" dirty="0" smtClean="0"/>
              <a:t> class</a:t>
            </a:r>
          </a:p>
          <a:p>
            <a:r>
              <a:rPr lang="en-IN" b="1" dirty="0" smtClean="0"/>
              <a:t>public 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</a:t>
            </a:r>
          </a:p>
          <a:p>
            <a:r>
              <a:rPr lang="en-IN" b="1" dirty="0" smtClean="0"/>
              <a:t>		String str1 = new String("</a:t>
            </a:r>
            <a:r>
              <a:rPr lang="en-IN" b="1" dirty="0" err="1" smtClean="0"/>
              <a:t>MadaM</a:t>
            </a:r>
            <a:r>
              <a:rPr lang="en-IN" b="1" dirty="0" smtClean="0"/>
              <a:t>");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StringBuffer</a:t>
            </a:r>
            <a:r>
              <a:rPr lang="en-IN" b="1" dirty="0" smtClean="0"/>
              <a:t> str2 = </a:t>
            </a:r>
            <a:r>
              <a:rPr lang="en-IN" b="1" dirty="0" err="1" smtClean="0"/>
              <a:t>isPalindrome</a:t>
            </a:r>
            <a:r>
              <a:rPr lang="en-IN" b="1" dirty="0" smtClean="0"/>
              <a:t>(str1);</a:t>
            </a:r>
          </a:p>
          <a:p>
            <a:r>
              <a:rPr lang="en-IN" b="1" dirty="0" smtClean="0"/>
              <a:t>		String str3 =  str2.toString();</a:t>
            </a:r>
          </a:p>
          <a:p>
            <a:r>
              <a:rPr lang="en-IN" b="1" dirty="0" smtClean="0"/>
              <a:t>	</a:t>
            </a:r>
          </a:p>
          <a:p>
            <a:r>
              <a:rPr lang="en-IN" b="1" dirty="0" smtClean="0"/>
              <a:t>		if(str1.equals(str3))</a:t>
            </a:r>
          </a:p>
          <a:p>
            <a:r>
              <a:rPr lang="en-IN" b="1" dirty="0" smtClean="0"/>
              <a:t>	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("pal");</a:t>
            </a:r>
          </a:p>
          <a:p>
            <a:r>
              <a:rPr lang="en-IN" b="1" dirty="0" smtClean="0"/>
              <a:t>		else</a:t>
            </a:r>
          </a:p>
          <a:p>
            <a:r>
              <a:rPr lang="en-IN" b="1" dirty="0" smtClean="0"/>
              <a:t>	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("Not");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public static </a:t>
            </a:r>
            <a:r>
              <a:rPr lang="en-IN" b="1" dirty="0" err="1" smtClean="0"/>
              <a:t>StringBuffer</a:t>
            </a:r>
            <a:r>
              <a:rPr lang="en-IN" b="1" dirty="0" smtClean="0"/>
              <a:t> </a:t>
            </a:r>
            <a:r>
              <a:rPr lang="en-IN" b="1" dirty="0" err="1" smtClean="0"/>
              <a:t>isPalindrome</a:t>
            </a:r>
            <a:r>
              <a:rPr lang="en-IN" b="1" dirty="0" smtClean="0"/>
              <a:t>(String </a:t>
            </a:r>
            <a:r>
              <a:rPr lang="en-IN" b="1" dirty="0" err="1" smtClean="0"/>
              <a:t>str</a:t>
            </a:r>
            <a:r>
              <a:rPr lang="en-IN" b="1" dirty="0" smtClean="0"/>
              <a:t>){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StringBuffer</a:t>
            </a:r>
            <a:r>
              <a:rPr lang="en-IN" b="1" dirty="0" smtClean="0"/>
              <a:t> buff = new </a:t>
            </a:r>
            <a:r>
              <a:rPr lang="en-IN" b="1" dirty="0" err="1" smtClean="0"/>
              <a:t>StringBuffer</a:t>
            </a:r>
            <a:r>
              <a:rPr lang="en-IN" b="1" dirty="0" smtClean="0"/>
              <a:t>(</a:t>
            </a:r>
            <a:r>
              <a:rPr lang="en-IN" b="1" dirty="0" err="1" smtClean="0"/>
              <a:t>str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	return </a:t>
            </a:r>
            <a:r>
              <a:rPr lang="en-IN" b="1" dirty="0" err="1" smtClean="0"/>
              <a:t>buff.reverse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check for Palindrome using </a:t>
            </a:r>
            <a:r>
              <a:rPr lang="en-IN" b="1" u="sng" dirty="0" err="1" smtClean="0"/>
              <a:t>StringBuffer</a:t>
            </a:r>
            <a:r>
              <a:rPr lang="en-IN" b="1" u="sng" dirty="0" smtClean="0"/>
              <a:t> (</a:t>
            </a:r>
            <a:r>
              <a:rPr lang="en-IN" b="1" u="sng" dirty="0" err="1" smtClean="0"/>
              <a:t>EqualsIgnoreCase</a:t>
            </a:r>
            <a:r>
              <a:rPr lang="en-IN" b="1" u="sng" dirty="0" smtClean="0"/>
              <a:t>)</a:t>
            </a:r>
          </a:p>
          <a:p>
            <a:endParaRPr lang="en-IN" dirty="0" smtClean="0"/>
          </a:p>
          <a:p>
            <a:r>
              <a:rPr lang="en-IN" b="1" dirty="0" smtClean="0"/>
              <a:t>public class Palindrome</a:t>
            </a:r>
          </a:p>
          <a:p>
            <a:r>
              <a:rPr lang="en-IN" b="1" dirty="0" smtClean="0"/>
              <a:t> { public static void main 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</a:t>
            </a:r>
          </a:p>
          <a:p>
            <a:r>
              <a:rPr lang="en-IN" b="1" dirty="0" smtClean="0"/>
              <a:t>     { </a:t>
            </a:r>
          </a:p>
          <a:p>
            <a:r>
              <a:rPr lang="en-IN" b="1" dirty="0" smtClean="0"/>
              <a:t>	String </a:t>
            </a:r>
            <a:r>
              <a:rPr lang="en-IN" b="1" dirty="0" err="1" smtClean="0"/>
              <a:t>inStr</a:t>
            </a:r>
            <a:r>
              <a:rPr lang="en-IN" b="1" dirty="0" smtClean="0"/>
              <a:t>; 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StringBuffer</a:t>
            </a:r>
            <a:r>
              <a:rPr lang="en-IN" b="1" dirty="0" smtClean="0"/>
              <a:t> </a:t>
            </a:r>
            <a:r>
              <a:rPr lang="en-IN" b="1" dirty="0" err="1" smtClean="0"/>
              <a:t>revStr</a:t>
            </a:r>
            <a:r>
              <a:rPr lang="en-IN" b="1" dirty="0" smtClean="0"/>
              <a:t>; 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System.out.print</a:t>
            </a:r>
            <a:r>
              <a:rPr lang="en-IN" b="1" dirty="0" smtClean="0"/>
              <a:t>("Enter a string to check: "); </a:t>
            </a:r>
          </a:p>
          <a:p>
            <a:r>
              <a:rPr lang="en-IN" b="1" dirty="0" err="1" smtClean="0"/>
              <a:t>inStr</a:t>
            </a:r>
            <a:r>
              <a:rPr lang="en-IN" b="1" dirty="0" smtClean="0"/>
              <a:t> = new Scanner(</a:t>
            </a:r>
            <a:r>
              <a:rPr lang="en-IN" b="1" dirty="0" err="1" smtClean="0"/>
              <a:t>System.in</a:t>
            </a:r>
            <a:r>
              <a:rPr lang="en-IN" b="1" dirty="0" smtClean="0"/>
              <a:t>).</a:t>
            </a:r>
            <a:r>
              <a:rPr lang="en-IN" b="1" dirty="0" err="1" smtClean="0"/>
              <a:t>nextLine</a:t>
            </a:r>
            <a:r>
              <a:rPr lang="en-IN" b="1" dirty="0" smtClean="0"/>
              <a:t>(); </a:t>
            </a:r>
          </a:p>
          <a:p>
            <a:r>
              <a:rPr lang="en-IN" b="1" dirty="0" smtClean="0"/>
              <a:t> </a:t>
            </a:r>
            <a:r>
              <a:rPr lang="en-IN" b="1" dirty="0" err="1" smtClean="0"/>
              <a:t>revStr</a:t>
            </a:r>
            <a:r>
              <a:rPr lang="en-IN" b="1" dirty="0" smtClean="0"/>
              <a:t> = new </a:t>
            </a:r>
            <a:r>
              <a:rPr lang="en-IN" b="1" dirty="0" err="1" smtClean="0"/>
              <a:t>StringBuffer</a:t>
            </a:r>
            <a:r>
              <a:rPr lang="en-IN" b="1" dirty="0" smtClean="0"/>
              <a:t>(</a:t>
            </a:r>
            <a:r>
              <a:rPr lang="en-IN" b="1" dirty="0" err="1" smtClean="0"/>
              <a:t>inStr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</a:t>
            </a:r>
            <a:r>
              <a:rPr lang="en-IN" b="1" dirty="0" err="1" smtClean="0"/>
              <a:t>revStr.reverse</a:t>
            </a:r>
            <a:r>
              <a:rPr lang="en-IN" b="1" dirty="0" smtClean="0"/>
              <a:t>(); </a:t>
            </a:r>
          </a:p>
          <a:p>
            <a:r>
              <a:rPr lang="en-IN" b="1" dirty="0" smtClean="0"/>
              <a:t> if (</a:t>
            </a:r>
            <a:r>
              <a:rPr lang="en-IN" b="1" dirty="0" err="1" smtClean="0"/>
              <a:t>inStr.equalsIgnoreCase</a:t>
            </a:r>
            <a:r>
              <a:rPr lang="en-IN" b="1" dirty="0" smtClean="0"/>
              <a:t>(</a:t>
            </a:r>
            <a:r>
              <a:rPr lang="en-IN" b="1" dirty="0" err="1" smtClean="0"/>
              <a:t>revStr.toString</a:t>
            </a:r>
            <a:r>
              <a:rPr lang="en-IN" b="1" dirty="0" smtClean="0"/>
              <a:t>())) </a:t>
            </a:r>
          </a:p>
          <a:p>
            <a:r>
              <a:rPr lang="en-IN" b="1" dirty="0" smtClean="0"/>
              <a:t>  {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inStr</a:t>
            </a:r>
            <a:r>
              <a:rPr lang="en-IN" b="1" dirty="0" smtClean="0"/>
              <a:t> + " is a palindrome.");</a:t>
            </a:r>
          </a:p>
          <a:p>
            <a:r>
              <a:rPr lang="en-IN" b="1" dirty="0" smtClean="0"/>
              <a:t> } </a:t>
            </a:r>
          </a:p>
          <a:p>
            <a:r>
              <a:rPr lang="en-IN" b="1" dirty="0" smtClean="0"/>
              <a:t>else </a:t>
            </a:r>
          </a:p>
          <a:p>
            <a:r>
              <a:rPr lang="en-IN" b="1" dirty="0" smtClean="0"/>
              <a:t>{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inStr</a:t>
            </a:r>
            <a:r>
              <a:rPr lang="en-IN" b="1" dirty="0" smtClean="0"/>
              <a:t> + " is not a palindrome."); 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 } 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0728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</a:t>
            </a:r>
            <a:r>
              <a:rPr lang="en-IN" b="1" u="sng" dirty="0" smtClean="0"/>
              <a:t>ow to print Semicolon without using Semicolon in the program</a:t>
            </a:r>
          </a:p>
          <a:p>
            <a:endParaRPr lang="en-IN" dirty="0" smtClean="0"/>
          </a:p>
          <a:p>
            <a:r>
              <a:rPr lang="en-IN" b="1" dirty="0" smtClean="0"/>
              <a:t>class Te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endParaRPr lang="en-IN" b="1" dirty="0" smtClean="0"/>
          </a:p>
          <a:p>
            <a:r>
              <a:rPr lang="en-IN" b="1" dirty="0" smtClean="0"/>
              <a:t>	                      if(</a:t>
            </a:r>
            <a:r>
              <a:rPr lang="en-IN" b="1" dirty="0" err="1" smtClean="0"/>
              <a:t>System.out.printf</a:t>
            </a:r>
            <a:r>
              <a:rPr lang="en-IN" b="1" dirty="0" smtClean="0"/>
              <a:t>("%c",59)==null) { }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check for Palindrome</a:t>
            </a:r>
          </a:p>
          <a:p>
            <a:r>
              <a:rPr lang="en-IN" b="1" dirty="0" smtClean="0"/>
              <a:t>class Hello{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	{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StringBuffer</a:t>
            </a:r>
            <a:r>
              <a:rPr lang="en-IN" b="1" dirty="0" smtClean="0"/>
              <a:t> sb1 = new </a:t>
            </a:r>
            <a:r>
              <a:rPr lang="en-IN" b="1" dirty="0" err="1" smtClean="0"/>
              <a:t>StringBuffer</a:t>
            </a:r>
            <a:r>
              <a:rPr lang="en-IN" b="1" dirty="0" smtClean="0"/>
              <a:t>("hello");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StringBuffer</a:t>
            </a:r>
            <a:r>
              <a:rPr lang="en-IN" b="1" dirty="0" smtClean="0"/>
              <a:t> sb2 = new </a:t>
            </a:r>
            <a:r>
              <a:rPr lang="en-IN" b="1" dirty="0" err="1" smtClean="0"/>
              <a:t>StringBuffer</a:t>
            </a:r>
            <a:r>
              <a:rPr lang="en-IN" b="1" dirty="0" smtClean="0"/>
              <a:t>(sb1);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(sb2.reverse());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int</a:t>
            </a:r>
            <a:r>
              <a:rPr lang="en-IN" b="1" dirty="0" smtClean="0"/>
              <a:t> j=sb1.length()-1;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boolean</a:t>
            </a:r>
            <a:r>
              <a:rPr lang="en-IN" b="1" dirty="0" smtClean="0"/>
              <a:t> flag = true;</a:t>
            </a:r>
          </a:p>
          <a:p>
            <a:r>
              <a:rPr lang="en-IN" b="1" dirty="0" smtClean="0"/>
              <a:t>		while(</a:t>
            </a:r>
            <a:r>
              <a:rPr lang="en-IN" b="1" dirty="0" err="1" smtClean="0"/>
              <a:t>i</a:t>
            </a:r>
            <a:r>
              <a:rPr lang="en-IN" b="1" dirty="0" smtClean="0"/>
              <a:t>&lt;j) 		{</a:t>
            </a:r>
          </a:p>
          <a:p>
            <a:r>
              <a:rPr lang="en-IN" b="1" dirty="0" smtClean="0"/>
              <a:t>			if(sb1.charAt(</a:t>
            </a:r>
            <a:r>
              <a:rPr lang="en-IN" b="1" dirty="0" err="1" smtClean="0"/>
              <a:t>i</a:t>
            </a:r>
            <a:r>
              <a:rPr lang="en-IN" b="1" dirty="0" smtClean="0"/>
              <a:t>) == sb2.charAt(j))</a:t>
            </a:r>
          </a:p>
          <a:p>
            <a:r>
              <a:rPr lang="en-IN" b="1" dirty="0" smtClean="0"/>
              <a:t>			{</a:t>
            </a:r>
          </a:p>
          <a:p>
            <a:r>
              <a:rPr lang="en-IN" b="1" dirty="0" smtClean="0"/>
              <a:t>				</a:t>
            </a:r>
            <a:r>
              <a:rPr lang="en-IN" b="1" dirty="0" err="1" smtClean="0"/>
              <a:t>i</a:t>
            </a:r>
            <a:r>
              <a:rPr lang="en-IN" b="1" dirty="0" smtClean="0"/>
              <a:t>++;   j--;</a:t>
            </a:r>
          </a:p>
          <a:p>
            <a:r>
              <a:rPr lang="en-IN" b="1" dirty="0" smtClean="0"/>
              <a:t>	</a:t>
            </a:r>
          </a:p>
          <a:p>
            <a:r>
              <a:rPr lang="en-IN" b="1" dirty="0" smtClean="0"/>
              <a:t>			}</a:t>
            </a:r>
          </a:p>
          <a:p>
            <a:r>
              <a:rPr lang="en-IN" b="1" dirty="0" smtClean="0"/>
              <a:t>			else</a:t>
            </a:r>
          </a:p>
          <a:p>
            <a:r>
              <a:rPr lang="en-IN" b="1" dirty="0" smtClean="0"/>
              <a:t>			{</a:t>
            </a:r>
          </a:p>
          <a:p>
            <a:r>
              <a:rPr lang="en-IN" b="1" dirty="0" smtClean="0"/>
              <a:t>				flag = false;  break;</a:t>
            </a:r>
          </a:p>
          <a:p>
            <a:r>
              <a:rPr lang="en-IN" b="1" dirty="0" smtClean="0"/>
              <a:t>			}</a:t>
            </a:r>
          </a:p>
          <a:p>
            <a:r>
              <a:rPr lang="en-IN" b="1" dirty="0" smtClean="0"/>
              <a:t>		}</a:t>
            </a:r>
          </a:p>
          <a:p>
            <a:r>
              <a:rPr lang="en-IN" b="1" dirty="0" smtClean="0"/>
              <a:t>		if(flag)</a:t>
            </a:r>
          </a:p>
          <a:p>
            <a:r>
              <a:rPr lang="en-IN" b="1" dirty="0" smtClean="0"/>
              <a:t>	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("palindrome");</a:t>
            </a:r>
          </a:p>
          <a:p>
            <a:r>
              <a:rPr lang="en-IN" b="1" dirty="0" smtClean="0"/>
              <a:t>		else</a:t>
            </a:r>
          </a:p>
          <a:p>
            <a:r>
              <a:rPr lang="en-IN" b="1" dirty="0" smtClean="0"/>
              <a:t>	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("Not");</a:t>
            </a:r>
          </a:p>
          <a:p>
            <a:r>
              <a:rPr lang="en-IN" b="1" dirty="0" smtClean="0"/>
              <a:t>}}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subtract 2 numbers  using subtract method</a:t>
            </a:r>
          </a:p>
          <a:p>
            <a:endParaRPr lang="en-IN" dirty="0" smtClean="0"/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java.math.BigDecimal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java.math.BigDecimal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public 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endParaRPr lang="en-IN" b="1" dirty="0" smtClean="0"/>
          </a:p>
          <a:p>
            <a:r>
              <a:rPr lang="en-IN" b="1" dirty="0" smtClean="0"/>
              <a:t>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(2.00-1.10);  // 0.8999999999999999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((new </a:t>
            </a:r>
            <a:r>
              <a:rPr lang="en-IN" b="1" dirty="0" err="1" smtClean="0"/>
              <a:t>BigDecimal</a:t>
            </a:r>
            <a:r>
              <a:rPr lang="en-IN" b="1" dirty="0" smtClean="0"/>
              <a:t>(</a:t>
            </a:r>
            <a:r>
              <a:rPr lang="en-IN" b="1" dirty="0" err="1" smtClean="0"/>
              <a:t>Math.PI</a:t>
            </a:r>
            <a:r>
              <a:rPr lang="en-IN" b="1" dirty="0" smtClean="0"/>
              <a:t>*2).subtract(new </a:t>
            </a:r>
            <a:r>
              <a:rPr lang="en-IN" b="1" dirty="0" err="1" smtClean="0"/>
              <a:t>BigDecimal</a:t>
            </a:r>
            <a:r>
              <a:rPr lang="en-IN" b="1" dirty="0" smtClean="0"/>
              <a:t>(</a:t>
            </a:r>
            <a:r>
              <a:rPr lang="en-IN" b="1" dirty="0" err="1" smtClean="0"/>
              <a:t>Math.PI</a:t>
            </a:r>
            <a:r>
              <a:rPr lang="en-IN" b="1" dirty="0" smtClean="0"/>
              <a:t>))));</a:t>
            </a:r>
          </a:p>
          <a:p>
            <a:r>
              <a:rPr lang="en-IN" b="1" dirty="0" smtClean="0"/>
              <a:t>		 </a:t>
            </a:r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smtClean="0"/>
              <a:t>output = 3.141592653589793115997963468544185161590576171875</a:t>
            </a:r>
          </a:p>
          <a:p>
            <a:r>
              <a:rPr lang="en-IN" b="1" dirty="0" smtClean="0"/>
              <a:t>public class Hello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double res = 2.00 - 1.10;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out.printf</a:t>
            </a:r>
            <a:r>
              <a:rPr lang="en-IN" b="1" i="1" dirty="0" smtClean="0"/>
              <a:t> ("res = %5.2f%n", res);   //  0.90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get the index of last character of your Name</a:t>
            </a:r>
          </a:p>
          <a:p>
            <a:endParaRPr lang="en-IN" dirty="0" smtClean="0"/>
          </a:p>
          <a:p>
            <a:r>
              <a:rPr lang="en-IN" b="1" dirty="0" smtClean="0"/>
              <a:t>class Hello{</a:t>
            </a:r>
          </a:p>
          <a:p>
            <a:r>
              <a:rPr lang="en-IN" b="1" dirty="0" smtClean="0"/>
              <a:t> 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){</a:t>
            </a:r>
          </a:p>
          <a:p>
            <a:r>
              <a:rPr lang="en-IN" b="1" dirty="0" smtClean="0"/>
              <a:t>      String name = "</a:t>
            </a:r>
            <a:r>
              <a:rPr lang="en-IN" b="1" dirty="0" err="1" smtClean="0"/>
              <a:t>sreeni</a:t>
            </a:r>
            <a:r>
              <a:rPr lang="en-IN" b="1" dirty="0" smtClean="0"/>
              <a:t>";</a:t>
            </a:r>
          </a:p>
          <a:p>
            <a:r>
              <a:rPr lang="en-IN" b="1" dirty="0" smtClean="0"/>
              <a:t>      char last = </a:t>
            </a:r>
            <a:r>
              <a:rPr lang="en-IN" b="1" dirty="0" err="1" smtClean="0"/>
              <a:t>name.charAt</a:t>
            </a:r>
            <a:r>
              <a:rPr lang="en-IN" b="1" dirty="0" smtClean="0"/>
              <a:t>(</a:t>
            </a:r>
            <a:r>
              <a:rPr lang="en-IN" b="1" dirty="0" err="1" smtClean="0"/>
              <a:t>name.length</a:t>
            </a:r>
            <a:r>
              <a:rPr lang="en-IN" b="1" dirty="0" smtClean="0"/>
              <a:t>()-1);</a:t>
            </a:r>
          </a:p>
          <a:p>
            <a:r>
              <a:rPr lang="en-IN" b="1" dirty="0" smtClean="0"/>
              <a:t>      </a:t>
            </a:r>
            <a:r>
              <a:rPr lang="en-IN" b="1" dirty="0" err="1" smtClean="0"/>
              <a:t>int</a:t>
            </a:r>
            <a:r>
              <a:rPr lang="en-IN" b="1" dirty="0" smtClean="0"/>
              <a:t> index = </a:t>
            </a:r>
            <a:r>
              <a:rPr lang="en-IN" b="1" dirty="0" err="1" smtClean="0"/>
              <a:t>name.indexOf</a:t>
            </a:r>
            <a:r>
              <a:rPr lang="en-IN" b="1" dirty="0" smtClean="0"/>
              <a:t>(last);</a:t>
            </a:r>
          </a:p>
          <a:p>
            <a:r>
              <a:rPr lang="en-IN" b="1" dirty="0" smtClean="0"/>
              <a:t>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(last + " " + index);</a:t>
            </a:r>
          </a:p>
          <a:p>
            <a:r>
              <a:rPr lang="en-IN" b="1" dirty="0" smtClean="0"/>
              <a:t>   } 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err="1" smtClean="0"/>
              <a:t>i</a:t>
            </a:r>
            <a:r>
              <a:rPr lang="en-IN" b="1" dirty="0" smtClean="0"/>
              <a:t> 5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6858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find no. of vowels in a word (without </a:t>
            </a:r>
            <a:r>
              <a:rPr lang="en-IN" b="1" u="sng" dirty="0" err="1" smtClean="0"/>
              <a:t>repitition</a:t>
            </a:r>
            <a:r>
              <a:rPr lang="en-IN" b="1" u="sng" dirty="0" smtClean="0"/>
              <a:t>)</a:t>
            </a:r>
          </a:p>
          <a:p>
            <a:r>
              <a:rPr lang="en-IN" b="1" dirty="0" smtClean="0"/>
              <a:t>class Hello{</a:t>
            </a:r>
          </a:p>
          <a:p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	{</a:t>
            </a:r>
          </a:p>
          <a:p>
            <a:r>
              <a:rPr lang="en-IN" b="1" dirty="0" smtClean="0"/>
              <a:t>  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acount</a:t>
            </a:r>
            <a:r>
              <a:rPr lang="en-IN" b="1" dirty="0" smtClean="0"/>
              <a:t>=0,ecount=0,icount=0,ocount=0,ucount=0; </a:t>
            </a:r>
            <a:r>
              <a:rPr lang="en-IN" b="1" dirty="0" err="1" smtClean="0"/>
              <a:t>int</a:t>
            </a:r>
            <a:r>
              <a:rPr lang="en-IN" b="1" dirty="0" smtClean="0"/>
              <a:t> sum=0;</a:t>
            </a:r>
          </a:p>
          <a:p>
            <a:r>
              <a:rPr lang="en-IN" b="1" dirty="0" smtClean="0"/>
              <a:t>	  String s = "topology";</a:t>
            </a:r>
          </a:p>
          <a:p>
            <a:r>
              <a:rPr lang="en-IN" b="1" dirty="0" smtClean="0"/>
              <a:t>	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</a:t>
            </a:r>
            <a:r>
              <a:rPr lang="en-IN" b="1" dirty="0" err="1" smtClean="0"/>
              <a:t>s.length</a:t>
            </a:r>
            <a:r>
              <a:rPr lang="en-IN" b="1" dirty="0" smtClean="0"/>
              <a:t>()-1;i++)	  {</a:t>
            </a:r>
          </a:p>
          <a:p>
            <a:r>
              <a:rPr lang="en-IN" b="1" dirty="0" smtClean="0"/>
              <a:t>		char </a:t>
            </a:r>
            <a:r>
              <a:rPr lang="en-IN" b="1" dirty="0" err="1" smtClean="0"/>
              <a:t>ch</a:t>
            </a:r>
            <a:r>
              <a:rPr lang="en-IN" b="1" dirty="0" smtClean="0"/>
              <a:t> = </a:t>
            </a:r>
            <a:r>
              <a:rPr lang="en-IN" b="1" dirty="0" err="1" smtClean="0"/>
              <a:t>s.charAt</a:t>
            </a:r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		if(</a:t>
            </a:r>
            <a:r>
              <a:rPr lang="en-IN" b="1" dirty="0" err="1" smtClean="0"/>
              <a:t>ch</a:t>
            </a:r>
            <a:r>
              <a:rPr lang="en-IN" b="1" dirty="0" smtClean="0"/>
              <a:t>=='a')	</a:t>
            </a:r>
          </a:p>
          <a:p>
            <a:r>
              <a:rPr lang="en-IN" b="1" dirty="0" smtClean="0"/>
              <a:t>		   </a:t>
            </a:r>
            <a:r>
              <a:rPr lang="en-IN" b="1" dirty="0" err="1" smtClean="0"/>
              <a:t>acount</a:t>
            </a:r>
            <a:r>
              <a:rPr lang="en-IN" b="1" dirty="0" smtClean="0"/>
              <a:t>++;	</a:t>
            </a:r>
          </a:p>
          <a:p>
            <a:r>
              <a:rPr lang="en-IN" b="1" dirty="0" smtClean="0"/>
              <a:t>		if(</a:t>
            </a:r>
            <a:r>
              <a:rPr lang="en-IN" b="1" dirty="0" err="1" smtClean="0"/>
              <a:t>ch</a:t>
            </a:r>
            <a:r>
              <a:rPr lang="en-IN" b="1" dirty="0" smtClean="0"/>
              <a:t>=='e')	</a:t>
            </a:r>
          </a:p>
          <a:p>
            <a:r>
              <a:rPr lang="en-IN" b="1" dirty="0" smtClean="0"/>
              <a:t>		   </a:t>
            </a:r>
            <a:r>
              <a:rPr lang="en-IN" b="1" dirty="0" err="1" smtClean="0"/>
              <a:t>ecount</a:t>
            </a:r>
            <a:r>
              <a:rPr lang="en-IN" b="1" dirty="0" smtClean="0"/>
              <a:t>++;</a:t>
            </a:r>
          </a:p>
          <a:p>
            <a:r>
              <a:rPr lang="en-IN" b="1" dirty="0" smtClean="0"/>
              <a:t>		if(</a:t>
            </a:r>
            <a:r>
              <a:rPr lang="en-IN" b="1" dirty="0" err="1" smtClean="0"/>
              <a:t>ch</a:t>
            </a:r>
            <a:r>
              <a:rPr lang="en-IN" b="1" dirty="0" smtClean="0"/>
              <a:t>=='</a:t>
            </a:r>
            <a:r>
              <a:rPr lang="en-IN" b="1" dirty="0" err="1" smtClean="0"/>
              <a:t>i</a:t>
            </a:r>
            <a:r>
              <a:rPr lang="en-IN" b="1" dirty="0" smtClean="0"/>
              <a:t>')	</a:t>
            </a:r>
          </a:p>
          <a:p>
            <a:r>
              <a:rPr lang="en-IN" b="1" dirty="0" smtClean="0"/>
              <a:t>		   </a:t>
            </a:r>
            <a:r>
              <a:rPr lang="en-IN" b="1" dirty="0" err="1" smtClean="0"/>
              <a:t>icount</a:t>
            </a:r>
            <a:r>
              <a:rPr lang="en-IN" b="1" dirty="0" smtClean="0"/>
              <a:t>++;</a:t>
            </a:r>
          </a:p>
          <a:p>
            <a:r>
              <a:rPr lang="en-IN" b="1" dirty="0" smtClean="0"/>
              <a:t>		if(</a:t>
            </a:r>
            <a:r>
              <a:rPr lang="en-IN" b="1" dirty="0" err="1" smtClean="0"/>
              <a:t>ch</a:t>
            </a:r>
            <a:r>
              <a:rPr lang="en-IN" b="1" dirty="0" smtClean="0"/>
              <a:t>=='o')	</a:t>
            </a:r>
          </a:p>
          <a:p>
            <a:r>
              <a:rPr lang="en-IN" b="1" dirty="0" smtClean="0"/>
              <a:t>		   </a:t>
            </a:r>
            <a:r>
              <a:rPr lang="en-IN" b="1" dirty="0" err="1" smtClean="0"/>
              <a:t>ocount</a:t>
            </a:r>
            <a:r>
              <a:rPr lang="en-IN" b="1" dirty="0" smtClean="0"/>
              <a:t>++;</a:t>
            </a:r>
          </a:p>
          <a:p>
            <a:r>
              <a:rPr lang="en-IN" b="1" dirty="0" smtClean="0"/>
              <a:t>		if(</a:t>
            </a:r>
            <a:r>
              <a:rPr lang="en-IN" b="1" dirty="0" err="1" smtClean="0"/>
              <a:t>ch</a:t>
            </a:r>
            <a:r>
              <a:rPr lang="en-IN" b="1" dirty="0" smtClean="0"/>
              <a:t>=='u')	</a:t>
            </a:r>
          </a:p>
          <a:p>
            <a:r>
              <a:rPr lang="en-IN" b="1" dirty="0" smtClean="0"/>
              <a:t>		   </a:t>
            </a:r>
            <a:r>
              <a:rPr lang="en-IN" b="1" dirty="0" err="1" smtClean="0"/>
              <a:t>ucount</a:t>
            </a:r>
            <a:r>
              <a:rPr lang="en-IN" b="1" dirty="0" smtClean="0"/>
              <a:t>++; 	}</a:t>
            </a:r>
          </a:p>
          <a:p>
            <a:r>
              <a:rPr lang="en-IN" b="1" dirty="0" smtClean="0"/>
              <a:t>	if(</a:t>
            </a:r>
            <a:r>
              <a:rPr lang="en-IN" b="1" dirty="0" err="1" smtClean="0"/>
              <a:t>acount</a:t>
            </a:r>
            <a:r>
              <a:rPr lang="en-IN" b="1" dirty="0" smtClean="0"/>
              <a:t>&gt;1)   </a:t>
            </a:r>
            <a:r>
              <a:rPr lang="en-IN" b="1" dirty="0" err="1" smtClean="0"/>
              <a:t>acount</a:t>
            </a:r>
            <a:r>
              <a:rPr lang="en-IN" b="1" dirty="0" smtClean="0"/>
              <a:t>=1;</a:t>
            </a:r>
          </a:p>
          <a:p>
            <a:r>
              <a:rPr lang="en-IN" b="1" dirty="0" smtClean="0"/>
              <a:t>	if(</a:t>
            </a:r>
            <a:r>
              <a:rPr lang="en-IN" b="1" dirty="0" err="1" smtClean="0"/>
              <a:t>ecount</a:t>
            </a:r>
            <a:r>
              <a:rPr lang="en-IN" b="1" dirty="0" smtClean="0"/>
              <a:t>&gt;1)   </a:t>
            </a:r>
            <a:r>
              <a:rPr lang="en-IN" b="1" dirty="0" err="1" smtClean="0"/>
              <a:t>ecount</a:t>
            </a:r>
            <a:r>
              <a:rPr lang="en-IN" b="1" dirty="0" smtClean="0"/>
              <a:t>=1;</a:t>
            </a:r>
          </a:p>
          <a:p>
            <a:r>
              <a:rPr lang="en-IN" b="1" dirty="0" smtClean="0"/>
              <a:t>	if(</a:t>
            </a:r>
            <a:r>
              <a:rPr lang="en-IN" b="1" dirty="0" err="1" smtClean="0"/>
              <a:t>icount</a:t>
            </a:r>
            <a:r>
              <a:rPr lang="en-IN" b="1" dirty="0" smtClean="0"/>
              <a:t>&gt;1)    </a:t>
            </a:r>
            <a:r>
              <a:rPr lang="en-IN" b="1" dirty="0" err="1" smtClean="0"/>
              <a:t>icount</a:t>
            </a:r>
            <a:r>
              <a:rPr lang="en-IN" b="1" dirty="0" smtClean="0"/>
              <a:t>=1;</a:t>
            </a:r>
          </a:p>
          <a:p>
            <a:r>
              <a:rPr lang="en-IN" b="1" dirty="0" smtClean="0"/>
              <a:t>	if(</a:t>
            </a:r>
            <a:r>
              <a:rPr lang="en-IN" b="1" dirty="0" err="1" smtClean="0"/>
              <a:t>ocount</a:t>
            </a:r>
            <a:r>
              <a:rPr lang="en-IN" b="1" dirty="0" smtClean="0"/>
              <a:t>&gt;1)  </a:t>
            </a:r>
            <a:r>
              <a:rPr lang="en-IN" b="1" dirty="0" err="1" smtClean="0"/>
              <a:t>ocount</a:t>
            </a:r>
            <a:r>
              <a:rPr lang="en-IN" b="1" dirty="0" smtClean="0"/>
              <a:t>=1;</a:t>
            </a:r>
          </a:p>
          <a:p>
            <a:r>
              <a:rPr lang="en-IN" b="1" dirty="0" smtClean="0"/>
              <a:t>	if(</a:t>
            </a:r>
            <a:r>
              <a:rPr lang="en-IN" b="1" dirty="0" err="1" smtClean="0"/>
              <a:t>ucount</a:t>
            </a:r>
            <a:r>
              <a:rPr lang="en-IN" b="1" dirty="0" smtClean="0"/>
              <a:t>&gt;1)   </a:t>
            </a:r>
            <a:r>
              <a:rPr lang="en-IN" b="1" dirty="0" err="1" smtClean="0"/>
              <a:t>ucount</a:t>
            </a:r>
            <a:r>
              <a:rPr lang="en-IN" b="1" dirty="0" smtClean="0"/>
              <a:t>=1;</a:t>
            </a:r>
          </a:p>
          <a:p>
            <a:r>
              <a:rPr lang="en-IN" b="1" dirty="0" smtClean="0"/>
              <a:t>	sum = </a:t>
            </a:r>
            <a:r>
              <a:rPr lang="en-IN" b="1" dirty="0" err="1" smtClean="0"/>
              <a:t>acount+ecount+icount+ocount+ucount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	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("No. of vowels" + " " + sum); }}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452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store the string in a character array using Scanner</a:t>
            </a:r>
          </a:p>
          <a:p>
            <a:endParaRPr lang="en-IN" dirty="0" smtClean="0"/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java.util.Scanner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</a:t>
            </a:r>
          </a:p>
          <a:p>
            <a:r>
              <a:rPr lang="en-IN" b="1" dirty="0" smtClean="0"/>
              <a:t>{</a:t>
            </a:r>
          </a:p>
          <a:p>
            <a:endParaRPr lang="en-IN" b="1" dirty="0" smtClean="0"/>
          </a:p>
          <a:p>
            <a:r>
              <a:rPr lang="en-IN" b="1" dirty="0" smtClean="0"/>
              <a:t>        Scanner sc = new Scanner(</a:t>
            </a:r>
            <a:r>
              <a:rPr lang="en-IN" b="1" dirty="0" err="1" smtClean="0"/>
              <a:t>System.in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       String input = </a:t>
            </a:r>
            <a:r>
              <a:rPr lang="en-IN" b="1" dirty="0" err="1" smtClean="0"/>
              <a:t>sc.next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     char[] </a:t>
            </a:r>
            <a:r>
              <a:rPr lang="en-IN" b="1" dirty="0" err="1" smtClean="0"/>
              <a:t>myChar</a:t>
            </a:r>
            <a:r>
              <a:rPr lang="en-IN" b="1" dirty="0" smtClean="0"/>
              <a:t> = </a:t>
            </a:r>
            <a:r>
              <a:rPr lang="en-IN" b="1" dirty="0" err="1" smtClean="0"/>
              <a:t>input.toCharArray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myChar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 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639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How to print 5 names continuously in runtime</a:t>
            </a:r>
          </a:p>
          <a:p>
            <a:endParaRPr lang="en-IN" dirty="0" smtClean="0"/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java.util.Scanner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char </a:t>
            </a:r>
            <a:r>
              <a:rPr lang="en-IN" b="1" dirty="0" err="1" smtClean="0"/>
              <a:t>ch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	do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Scanner sc = new Scanner(</a:t>
            </a:r>
            <a:r>
              <a:rPr lang="en-IN" b="1" dirty="0" err="1" smtClean="0"/>
              <a:t>System.in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	String name = </a:t>
            </a:r>
            <a:r>
              <a:rPr lang="en-IN" b="1" dirty="0" err="1" smtClean="0"/>
              <a:t>sc.nextLine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("Your Names" + name);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("Your Other names, continue  type y/n");</a:t>
            </a:r>
          </a:p>
          <a:p>
            <a:r>
              <a:rPr lang="en-IN" b="1" dirty="0" smtClean="0"/>
              <a:t>                 </a:t>
            </a:r>
            <a:r>
              <a:rPr lang="en-IN" b="1" dirty="0" err="1" smtClean="0"/>
              <a:t>ch</a:t>
            </a:r>
            <a:r>
              <a:rPr lang="en-IN" b="1" dirty="0" smtClean="0"/>
              <a:t> = </a:t>
            </a:r>
            <a:r>
              <a:rPr lang="en-IN" b="1" dirty="0" err="1" smtClean="0"/>
              <a:t>sc.next</a:t>
            </a:r>
            <a:r>
              <a:rPr lang="en-IN" b="1" dirty="0" smtClean="0"/>
              <a:t>().</a:t>
            </a:r>
            <a:r>
              <a:rPr lang="en-IN" b="1" dirty="0" err="1" smtClean="0"/>
              <a:t>charAt</a:t>
            </a:r>
            <a:r>
              <a:rPr lang="en-IN" b="1" dirty="0" smtClean="0"/>
              <a:t>(0);</a:t>
            </a:r>
          </a:p>
          <a:p>
            <a:r>
              <a:rPr lang="en-IN" b="1" dirty="0" smtClean="0"/>
              <a:t>	}while(</a:t>
            </a:r>
            <a:r>
              <a:rPr lang="en-IN" b="1" dirty="0" err="1" smtClean="0"/>
              <a:t>ch</a:t>
            </a:r>
            <a:r>
              <a:rPr lang="en-IN" b="1" dirty="0" smtClean="0"/>
              <a:t>=='y');	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Example for Double Assignment</a:t>
            </a:r>
          </a:p>
          <a:p>
            <a:endParaRPr lang="en-IN" dirty="0" smtClean="0"/>
          </a:p>
          <a:p>
            <a:r>
              <a:rPr lang="en-IN" b="1" dirty="0" smtClean="0"/>
              <a:t>class Hello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endParaRPr lang="en-IN" b="1" dirty="0" smtClean="0"/>
          </a:p>
          <a:p>
            <a:r>
              <a:rPr lang="en-IN" b="1" dirty="0" smtClean="0"/>
              <a:t>		</a:t>
            </a:r>
            <a:r>
              <a:rPr lang="en-IN" b="1" dirty="0" err="1" smtClean="0"/>
              <a:t>int</a:t>
            </a:r>
            <a:r>
              <a:rPr lang="en-IN" b="1" dirty="0" smtClean="0"/>
              <a:t> a = 10;</a:t>
            </a:r>
          </a:p>
          <a:p>
            <a:r>
              <a:rPr lang="en-IN" b="1" dirty="0" smtClean="0"/>
              <a:t>		a = a + (a+=2);  // 22</a:t>
            </a:r>
          </a:p>
          <a:p>
            <a:r>
              <a:rPr lang="en-IN" b="1" dirty="0" smtClean="0"/>
              <a:t>	                  a = (a+=2) + a;   // 24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(a); 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044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check for a </a:t>
            </a:r>
            <a:r>
              <a:rPr lang="en-IN" b="1" u="sng" smtClean="0"/>
              <a:t>Palindrome  as </a:t>
            </a:r>
            <a:r>
              <a:rPr lang="en-IN" b="1" u="sng" dirty="0" smtClean="0"/>
              <a:t>a Phrase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java.util.Scanner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class hello{</a:t>
            </a:r>
          </a:p>
          <a:p>
            <a:r>
              <a:rPr lang="en-IN" dirty="0" smtClean="0"/>
              <a:t>public static void main( String[] </a:t>
            </a:r>
            <a:r>
              <a:rPr lang="en-IN" dirty="0" err="1" smtClean="0"/>
              <a:t>argv</a:t>
            </a:r>
            <a:r>
              <a:rPr lang="en-IN" dirty="0" smtClean="0"/>
              <a:t> ){</a:t>
            </a:r>
          </a:p>
          <a:p>
            <a:r>
              <a:rPr lang="en-IN" dirty="0" err="1" smtClean="0"/>
              <a:t>System.out.print</a:t>
            </a:r>
            <a:r>
              <a:rPr lang="en-IN" dirty="0" smtClean="0"/>
              <a:t>( "Enter your phrase: " );</a:t>
            </a:r>
          </a:p>
          <a:p>
            <a:r>
              <a:rPr lang="en-IN" dirty="0" smtClean="0"/>
              <a:t>String phrase = new Scanner(</a:t>
            </a:r>
            <a:r>
              <a:rPr lang="en-IN" dirty="0" err="1" smtClean="0"/>
              <a:t>System.in</a:t>
            </a:r>
            <a:r>
              <a:rPr lang="en-IN" dirty="0" smtClean="0"/>
              <a:t>).</a:t>
            </a:r>
            <a:r>
              <a:rPr lang="en-IN" dirty="0" err="1" smtClean="0"/>
              <a:t>nextLine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eval</a:t>
            </a:r>
            <a:r>
              <a:rPr lang="en-IN" dirty="0" smtClean="0"/>
              <a:t> = </a:t>
            </a:r>
            <a:r>
              <a:rPr lang="en-IN" dirty="0" err="1" smtClean="0"/>
              <a:t>phrase.toLowerCase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isPalindrome</a:t>
            </a:r>
            <a:r>
              <a:rPr lang="en-IN" dirty="0" smtClean="0"/>
              <a:t> = true;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first , last;</a:t>
            </a:r>
          </a:p>
          <a:p>
            <a:r>
              <a:rPr lang="en-IN" dirty="0" smtClean="0"/>
              <a:t>for( first=0 , last=</a:t>
            </a:r>
            <a:r>
              <a:rPr lang="en-IN" dirty="0" err="1" smtClean="0"/>
              <a:t>eval.length</a:t>
            </a:r>
            <a:r>
              <a:rPr lang="en-IN" dirty="0" smtClean="0"/>
              <a:t>()-1 ; first &lt; last ; first++ , last-- 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while( (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r>
              <a:rPr lang="en-IN" dirty="0" err="1" smtClean="0"/>
              <a:t>eval.charAt</a:t>
            </a:r>
            <a:r>
              <a:rPr lang="en-IN" dirty="0" smtClean="0"/>
              <a:t>(first) &lt; 'a' || (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r>
              <a:rPr lang="en-IN" dirty="0" err="1" smtClean="0"/>
              <a:t>eval.charAt</a:t>
            </a:r>
            <a:r>
              <a:rPr lang="en-IN" dirty="0" smtClean="0"/>
              <a:t>(first) &gt; 'z' ) first++;</a:t>
            </a:r>
          </a:p>
          <a:p>
            <a:r>
              <a:rPr lang="en-IN" dirty="0" smtClean="0"/>
              <a:t>	while( (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r>
              <a:rPr lang="en-IN" dirty="0" err="1" smtClean="0"/>
              <a:t>eval.charAt</a:t>
            </a:r>
            <a:r>
              <a:rPr lang="en-IN" dirty="0" smtClean="0"/>
              <a:t>(last ) &lt; 'a' || (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r>
              <a:rPr lang="en-IN" dirty="0" err="1" smtClean="0"/>
              <a:t>eval.charAt</a:t>
            </a:r>
            <a:r>
              <a:rPr lang="en-IN" dirty="0" smtClean="0"/>
              <a:t>(last ) &gt; 'z' ) last--;</a:t>
            </a:r>
          </a:p>
          <a:p>
            <a:r>
              <a:rPr lang="en-IN" dirty="0" smtClean="0"/>
              <a:t>	if( first &gt; last || </a:t>
            </a:r>
            <a:r>
              <a:rPr lang="en-IN" dirty="0" err="1" smtClean="0"/>
              <a:t>eval.charAt</a:t>
            </a:r>
            <a:r>
              <a:rPr lang="en-IN" dirty="0" smtClean="0"/>
              <a:t>(first) != </a:t>
            </a:r>
            <a:r>
              <a:rPr lang="en-IN" dirty="0" err="1" smtClean="0"/>
              <a:t>eval.charAt</a:t>
            </a:r>
            <a:r>
              <a:rPr lang="en-IN" dirty="0" smtClean="0"/>
              <a:t>(last) ) </a:t>
            </a:r>
            <a:r>
              <a:rPr lang="en-IN" dirty="0" err="1" smtClean="0"/>
              <a:t>isPalindrome</a:t>
            </a:r>
            <a:r>
              <a:rPr lang="en-IN" dirty="0" smtClean="0"/>
              <a:t> = false;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String pal =  </a:t>
            </a:r>
            <a:r>
              <a:rPr lang="en-IN" dirty="0" err="1" smtClean="0"/>
              <a:t>isPalindrome</a:t>
            </a:r>
            <a:r>
              <a:rPr lang="en-IN" dirty="0" smtClean="0"/>
              <a:t>  ? "Palindrome" : "Not";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(pal);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Swap two variables without using third variable. (different techniques)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a=5,b=10; </a:t>
            </a:r>
          </a:p>
          <a:p>
            <a:r>
              <a:rPr lang="en-IN" b="1" dirty="0" smtClean="0"/>
              <a:t>//process one </a:t>
            </a:r>
          </a:p>
          <a:p>
            <a:r>
              <a:rPr lang="en-IN" b="1" dirty="0" smtClean="0"/>
              <a:t>    a=</a:t>
            </a:r>
            <a:r>
              <a:rPr lang="en-IN" b="1" dirty="0" err="1" smtClean="0"/>
              <a:t>b+a</a:t>
            </a:r>
            <a:r>
              <a:rPr lang="en-IN" b="1" dirty="0" smtClean="0"/>
              <a:t>; </a:t>
            </a:r>
          </a:p>
          <a:p>
            <a:r>
              <a:rPr lang="en-IN" b="1" dirty="0" smtClean="0"/>
              <a:t>    b=a-b; </a:t>
            </a:r>
          </a:p>
          <a:p>
            <a:r>
              <a:rPr lang="en-IN" b="1" dirty="0" smtClean="0"/>
              <a:t>    a=a-b; 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 + “ “ + b);</a:t>
            </a:r>
          </a:p>
          <a:p>
            <a:r>
              <a:rPr lang="en-IN" b="1" dirty="0" smtClean="0"/>
              <a:t>//process two </a:t>
            </a:r>
          </a:p>
          <a:p>
            <a:r>
              <a:rPr lang="en-IN" b="1" dirty="0" smtClean="0"/>
              <a:t>    a=5; </a:t>
            </a:r>
          </a:p>
          <a:p>
            <a:r>
              <a:rPr lang="en-IN" b="1" dirty="0" smtClean="0"/>
              <a:t>    b=10; </a:t>
            </a:r>
          </a:p>
          <a:p>
            <a:r>
              <a:rPr lang="en-IN" b="1" dirty="0" smtClean="0"/>
              <a:t>    a=</a:t>
            </a:r>
            <a:r>
              <a:rPr lang="en-IN" b="1" dirty="0" err="1" smtClean="0"/>
              <a:t>a+b</a:t>
            </a:r>
            <a:r>
              <a:rPr lang="en-IN" b="1" dirty="0" smtClean="0"/>
              <a:t>-(b=a); </a:t>
            </a:r>
          </a:p>
          <a:p>
            <a:r>
              <a:rPr lang="en-IN" b="1" dirty="0" smtClean="0"/>
              <a:t>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 + “ “ + b);</a:t>
            </a:r>
          </a:p>
          <a:p>
            <a:r>
              <a:rPr lang="en-IN" b="1" dirty="0" smtClean="0"/>
              <a:t>//process three </a:t>
            </a:r>
          </a:p>
          <a:p>
            <a:r>
              <a:rPr lang="en-IN" b="1" dirty="0" smtClean="0"/>
              <a:t>    a=5; </a:t>
            </a:r>
          </a:p>
          <a:p>
            <a:r>
              <a:rPr lang="en-IN" b="1" dirty="0" smtClean="0"/>
              <a:t>    b=10; </a:t>
            </a:r>
          </a:p>
          <a:p>
            <a:r>
              <a:rPr lang="en-IN" b="1" dirty="0" smtClean="0"/>
              <a:t>    a=</a:t>
            </a:r>
            <a:r>
              <a:rPr lang="en-IN" b="1" dirty="0" err="1" smtClean="0"/>
              <a:t>a^b</a:t>
            </a:r>
            <a:r>
              <a:rPr lang="en-IN" b="1" dirty="0" smtClean="0"/>
              <a:t>; </a:t>
            </a:r>
          </a:p>
          <a:p>
            <a:r>
              <a:rPr lang="en-IN" b="1" dirty="0" smtClean="0"/>
              <a:t>    b=</a:t>
            </a:r>
            <a:r>
              <a:rPr lang="en-IN" b="1" dirty="0" err="1" smtClean="0"/>
              <a:t>a^b</a:t>
            </a:r>
            <a:r>
              <a:rPr lang="en-IN" b="1" dirty="0" smtClean="0"/>
              <a:t>; </a:t>
            </a:r>
          </a:p>
          <a:p>
            <a:r>
              <a:rPr lang="en-IN" b="1" dirty="0" smtClean="0"/>
              <a:t>    a=</a:t>
            </a:r>
            <a:r>
              <a:rPr lang="en-IN" b="1" dirty="0" err="1" smtClean="0"/>
              <a:t>b^a</a:t>
            </a:r>
            <a:r>
              <a:rPr lang="en-IN" b="1" dirty="0" smtClean="0"/>
              <a:t>; </a:t>
            </a:r>
          </a:p>
          <a:p>
            <a:r>
              <a:rPr lang="en-IN" b="1" dirty="0" smtClean="0"/>
              <a:t>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 + “ “ + b);</a:t>
            </a:r>
          </a:p>
          <a:p>
            <a:r>
              <a:rPr lang="en-IN" b="1" dirty="0" smtClean="0"/>
              <a:t>//process four </a:t>
            </a:r>
          </a:p>
          <a:p>
            <a:r>
              <a:rPr lang="en-IN" b="1" dirty="0" smtClean="0"/>
              <a:t>    a=5; </a:t>
            </a:r>
          </a:p>
          <a:p>
            <a:r>
              <a:rPr lang="en-IN" b="1" dirty="0" smtClean="0"/>
              <a:t>    b=10; </a:t>
            </a:r>
          </a:p>
          <a:p>
            <a:r>
              <a:rPr lang="en-IN" b="1" dirty="0" smtClean="0"/>
              <a:t>    a=b-~a-1; </a:t>
            </a:r>
          </a:p>
          <a:p>
            <a:r>
              <a:rPr lang="en-IN" b="1" dirty="0" smtClean="0"/>
              <a:t>    b=a+~b+1; </a:t>
            </a:r>
          </a:p>
          <a:p>
            <a:r>
              <a:rPr lang="en-IN" b="1" dirty="0" smtClean="0"/>
              <a:t>    a=a+~b+1; </a:t>
            </a:r>
          </a:p>
          <a:p>
            <a:r>
              <a:rPr lang="en-IN" b="1" dirty="0" smtClean="0"/>
              <a:t>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 + “ “ + b);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find the no. of vowels in a word</a:t>
            </a:r>
          </a:p>
          <a:p>
            <a:endParaRPr lang="en-IN" dirty="0" smtClean="0"/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java.lang.String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java.io.*;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endParaRPr lang="en-IN" b="1" dirty="0" smtClean="0"/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CountVowels</a:t>
            </a:r>
            <a:r>
              <a:rPr lang="en-IN" b="1" dirty="0" smtClean="0"/>
              <a:t>{</a:t>
            </a:r>
          </a:p>
          <a:p>
            <a:endParaRPr lang="en-IN" b="1" dirty="0" smtClean="0"/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[])throws </a:t>
            </a:r>
            <a:r>
              <a:rPr lang="en-IN" b="1" dirty="0" err="1" smtClean="0"/>
              <a:t>IOException</a:t>
            </a:r>
            <a:r>
              <a:rPr lang="en-IN" b="1" dirty="0" smtClean="0"/>
              <a:t>{</a:t>
            </a:r>
          </a:p>
          <a:p>
            <a:r>
              <a:rPr lang="en-IN" b="1" dirty="0" smtClean="0"/>
              <a:t>  </a:t>
            </a:r>
            <a:r>
              <a:rPr lang="en-IN" b="1" dirty="0" err="1" smtClean="0"/>
              <a:t>BufferedReader</a:t>
            </a:r>
            <a:r>
              <a:rPr lang="en-IN" b="1" dirty="0" smtClean="0"/>
              <a:t> bf = new </a:t>
            </a:r>
            <a:r>
              <a:rPr lang="en-IN" b="1" dirty="0" err="1" smtClean="0"/>
              <a:t>BufferedReader</a:t>
            </a:r>
            <a:r>
              <a:rPr lang="en-IN" b="1" dirty="0" smtClean="0"/>
              <a:t>(new </a:t>
            </a:r>
            <a:r>
              <a:rPr lang="en-IN" b="1" dirty="0" err="1" smtClean="0"/>
              <a:t>InputStreamReader</a:t>
            </a:r>
            <a:r>
              <a:rPr lang="en-IN" b="1" dirty="0" smtClean="0"/>
              <a:t>(</a:t>
            </a:r>
            <a:r>
              <a:rPr lang="en-IN" b="1" dirty="0" err="1" smtClean="0"/>
              <a:t>System.in</a:t>
            </a:r>
            <a:r>
              <a:rPr lang="en-IN" b="1" dirty="0" smtClean="0"/>
              <a:t>));</a:t>
            </a:r>
          </a:p>
          <a:p>
            <a:r>
              <a:rPr lang="en-IN" b="1" dirty="0" smtClean="0"/>
              <a:t>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("Enter the String:");</a:t>
            </a:r>
          </a:p>
          <a:p>
            <a:r>
              <a:rPr lang="en-IN" b="1" dirty="0" smtClean="0"/>
              <a:t>  String text = </a:t>
            </a:r>
            <a:r>
              <a:rPr lang="en-IN" b="1" dirty="0" err="1" smtClean="0"/>
              <a:t>bf.readLine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</a:t>
            </a:r>
            <a:r>
              <a:rPr lang="en-IN" b="1" dirty="0" err="1" smtClean="0"/>
              <a:t>int</a:t>
            </a:r>
            <a:r>
              <a:rPr lang="en-IN" b="1" dirty="0" smtClean="0"/>
              <a:t> count = 0; </a:t>
            </a:r>
          </a:p>
          <a:p>
            <a:r>
              <a:rPr lang="en-IN" b="1" dirty="0" smtClean="0"/>
              <a:t>  for 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0; </a:t>
            </a:r>
            <a:r>
              <a:rPr lang="en-IN" b="1" dirty="0" err="1" smtClean="0"/>
              <a:t>i</a:t>
            </a:r>
            <a:r>
              <a:rPr lang="en-IN" b="1" dirty="0" smtClean="0"/>
              <a:t> &lt; </a:t>
            </a:r>
            <a:r>
              <a:rPr lang="en-IN" b="1" dirty="0" err="1" smtClean="0"/>
              <a:t>text.length</a:t>
            </a:r>
            <a:r>
              <a:rPr lang="en-IN" b="1" dirty="0" smtClean="0"/>
              <a:t>(); </a:t>
            </a:r>
            <a:r>
              <a:rPr lang="en-IN" b="1" dirty="0" err="1" smtClean="0"/>
              <a:t>i</a:t>
            </a:r>
            <a:r>
              <a:rPr lang="en-IN" b="1" dirty="0" smtClean="0"/>
              <a:t>++) {</a:t>
            </a:r>
          </a:p>
          <a:p>
            <a:r>
              <a:rPr lang="en-IN" b="1" dirty="0" smtClean="0"/>
              <a:t>  char c = </a:t>
            </a:r>
            <a:r>
              <a:rPr lang="en-IN" b="1" dirty="0" err="1" smtClean="0"/>
              <a:t>text.charAt</a:t>
            </a:r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 if (c=='a' || c=='e' || c=='</a:t>
            </a:r>
            <a:r>
              <a:rPr lang="en-IN" b="1" dirty="0" err="1" smtClean="0"/>
              <a:t>i</a:t>
            </a:r>
            <a:r>
              <a:rPr lang="en-IN" b="1" dirty="0" smtClean="0"/>
              <a:t>' || c=='o' || c=='u') {</a:t>
            </a:r>
          </a:p>
          <a:p>
            <a:r>
              <a:rPr lang="en-IN" b="1" dirty="0" smtClean="0"/>
              <a:t>  count++;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("There are" + " " + count + " " + "vowels");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236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remove duplicates from Arrays </a:t>
            </a:r>
          </a:p>
          <a:p>
            <a:endParaRPr lang="en-IN" b="1" dirty="0" smtClean="0"/>
          </a:p>
          <a:p>
            <a:r>
              <a:rPr lang="en-IN" b="1" dirty="0" smtClean="0"/>
              <a:t>class </a:t>
            </a:r>
            <a:r>
              <a:rPr lang="en-IN" b="1" dirty="0" err="1" smtClean="0"/>
              <a:t>ArrayUtil</a:t>
            </a:r>
            <a:r>
              <a:rPr lang="en-IN" dirty="0" smtClean="0"/>
              <a:t>{</a:t>
            </a:r>
          </a:p>
          <a:p>
            <a:r>
              <a:rPr lang="en-IN" b="1" dirty="0" smtClean="0"/>
              <a:t>public static </a:t>
            </a:r>
            <a:r>
              <a:rPr lang="en-IN" b="1" dirty="0" err="1" smtClean="0"/>
              <a:t>boolean</a:t>
            </a:r>
            <a:r>
              <a:rPr lang="en-IN" b="1" dirty="0" smtClean="0"/>
              <a:t> </a:t>
            </a:r>
            <a:r>
              <a:rPr lang="en-IN" b="1" dirty="0" err="1" smtClean="0"/>
              <a:t>isUnique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[] </a:t>
            </a:r>
            <a:r>
              <a:rPr lang="en-IN" b="1" dirty="0" err="1" smtClean="0"/>
              <a:t>arry</a:t>
            </a:r>
            <a:r>
              <a:rPr lang="en-IN" b="1" dirty="0" smtClean="0"/>
              <a:t>, </a:t>
            </a:r>
            <a:r>
              <a:rPr lang="en-IN" b="1" dirty="0" err="1" smtClean="0"/>
              <a:t>int</a:t>
            </a:r>
            <a:r>
              <a:rPr lang="en-IN" b="1" dirty="0" smtClean="0"/>
              <a:t> num)</a:t>
            </a:r>
          </a:p>
          <a:p>
            <a:r>
              <a:rPr lang="en-IN" dirty="0" smtClean="0"/>
              <a:t>{</a:t>
            </a:r>
          </a:p>
          <a:p>
            <a:r>
              <a:rPr lang="en-IN" b="1" dirty="0" smtClean="0"/>
              <a:t>for 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0; </a:t>
            </a:r>
            <a:r>
              <a:rPr lang="en-IN" b="1" dirty="0" err="1" smtClean="0"/>
              <a:t>i</a:t>
            </a:r>
            <a:r>
              <a:rPr lang="en-IN" b="1" dirty="0" smtClean="0"/>
              <a:t> &lt; </a:t>
            </a:r>
            <a:r>
              <a:rPr lang="en-IN" b="1" dirty="0" err="1" smtClean="0"/>
              <a:t>arry.length;i</a:t>
            </a:r>
            <a:r>
              <a:rPr lang="en-IN" b="1" dirty="0" smtClean="0"/>
              <a:t>++) </a:t>
            </a:r>
            <a:r>
              <a:rPr lang="en-IN" dirty="0" smtClean="0"/>
              <a:t>{</a:t>
            </a:r>
          </a:p>
          <a:p>
            <a:r>
              <a:rPr lang="en-IN" b="1" dirty="0" smtClean="0"/>
              <a:t>if (</a:t>
            </a:r>
            <a:r>
              <a:rPr lang="en-IN" b="1" dirty="0" err="1" smtClean="0"/>
              <a:t>arry</a:t>
            </a:r>
            <a:r>
              <a:rPr lang="en-IN" b="1" dirty="0" smtClean="0"/>
              <a:t> [</a:t>
            </a:r>
            <a:r>
              <a:rPr lang="en-IN" b="1" dirty="0" err="1" smtClean="0"/>
              <a:t>i</a:t>
            </a:r>
            <a:r>
              <a:rPr lang="en-IN" b="1" dirty="0" smtClean="0"/>
              <a:t>] == num)</a:t>
            </a:r>
          </a:p>
          <a:p>
            <a:r>
              <a:rPr lang="en-IN" b="1" dirty="0" smtClean="0"/>
              <a:t>   return false;</a:t>
            </a:r>
          </a:p>
          <a:p>
            <a:r>
              <a:rPr lang="en-IN" dirty="0" smtClean="0"/>
              <a:t>}</a:t>
            </a:r>
          </a:p>
          <a:p>
            <a:r>
              <a:rPr lang="en-IN" b="1" dirty="0" smtClean="0"/>
              <a:t>return true;</a:t>
            </a:r>
          </a:p>
          <a:p>
            <a:r>
              <a:rPr lang="en-IN" smtClean="0"/>
              <a:t>}</a:t>
            </a:r>
          </a:p>
          <a:p>
            <a:endParaRPr lang="en-IN" dirty="0" smtClean="0"/>
          </a:p>
          <a:p>
            <a:r>
              <a:rPr lang="en-IN" b="1" dirty="0" smtClean="0"/>
              <a:t>public static </a:t>
            </a:r>
            <a:r>
              <a:rPr lang="en-IN" b="1" dirty="0" err="1" smtClean="0"/>
              <a:t>int</a:t>
            </a:r>
            <a:r>
              <a:rPr lang="en-IN" b="1" dirty="0" smtClean="0"/>
              <a:t>[] </a:t>
            </a:r>
            <a:r>
              <a:rPr lang="en-IN" b="1" dirty="0" err="1" smtClean="0"/>
              <a:t>toUniqueArray</a:t>
            </a:r>
            <a:r>
              <a:rPr lang="en-IN" b="1" dirty="0" smtClean="0"/>
              <a:t> (</a:t>
            </a:r>
            <a:r>
              <a:rPr lang="en-IN" b="1" dirty="0" err="1" smtClean="0"/>
              <a:t>int</a:t>
            </a:r>
            <a:r>
              <a:rPr lang="en-IN" b="1" dirty="0" smtClean="0"/>
              <a:t>[] array)</a:t>
            </a:r>
          </a:p>
          <a:p>
            <a:r>
              <a:rPr lang="en-IN" dirty="0" smtClean="0"/>
              <a:t>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[]temp=new </a:t>
            </a:r>
            <a:r>
              <a:rPr lang="en-IN" b="1" dirty="0" err="1" smtClean="0"/>
              <a:t>int</a:t>
            </a:r>
            <a:r>
              <a:rPr lang="en-IN" b="1" dirty="0" smtClean="0"/>
              <a:t>[</a:t>
            </a:r>
            <a:r>
              <a:rPr lang="en-IN" b="1" dirty="0" err="1" smtClean="0"/>
              <a:t>array.length</a:t>
            </a:r>
            <a:r>
              <a:rPr lang="en-IN" b="1" dirty="0" smtClean="0"/>
              <a:t>];</a:t>
            </a:r>
          </a:p>
          <a:p>
            <a:endParaRPr lang="en-IN" dirty="0" smtClean="0"/>
          </a:p>
          <a:p>
            <a:r>
              <a:rPr lang="en-IN" b="1" dirty="0" smtClean="0"/>
              <a:t>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</a:t>
            </a:r>
            <a:r>
              <a:rPr lang="en-IN" b="1" dirty="0" err="1" smtClean="0"/>
              <a:t>temp.length;i</a:t>
            </a:r>
            <a:r>
              <a:rPr lang="en-IN" b="1" dirty="0" smtClean="0"/>
              <a:t>++)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temp[</a:t>
            </a:r>
            <a:r>
              <a:rPr lang="en-IN" dirty="0" err="1" smtClean="0"/>
              <a:t>i</a:t>
            </a:r>
            <a:r>
              <a:rPr lang="en-IN" dirty="0" smtClean="0"/>
              <a:t>]=-1;// in case u have value of 0 in </a:t>
            </a:r>
            <a:r>
              <a:rPr lang="en-IN" dirty="0" err="1" smtClean="0"/>
              <a:t>he</a:t>
            </a:r>
            <a:r>
              <a:rPr lang="en-IN" dirty="0" smtClean="0"/>
              <a:t> array</a:t>
            </a:r>
          </a:p>
          <a:p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How to find the vowels in a word(without </a:t>
            </a:r>
            <a:r>
              <a:rPr lang="en-IN" sz="2000" b="1" u="sng" dirty="0" err="1" smtClean="0"/>
              <a:t>repitition</a:t>
            </a:r>
            <a:r>
              <a:rPr lang="en-IN" sz="2000" b="1" u="sng" dirty="0" smtClean="0"/>
              <a:t>)</a:t>
            </a:r>
          </a:p>
          <a:p>
            <a:r>
              <a:rPr lang="en-IN" sz="2000" b="1" dirty="0" smtClean="0"/>
              <a:t>class Hello</a:t>
            </a:r>
            <a:r>
              <a:rPr lang="en-IN" sz="2000" dirty="0" smtClean="0"/>
              <a:t>{</a:t>
            </a:r>
          </a:p>
          <a:p>
            <a:r>
              <a:rPr lang="en-IN" sz="2000" b="1" dirty="0" smtClean="0"/>
              <a:t>public static void main(String[]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) </a:t>
            </a:r>
            <a:r>
              <a:rPr lang="en-IN" sz="2000" dirty="0" smtClean="0"/>
              <a:t>{</a:t>
            </a:r>
          </a:p>
          <a:p>
            <a:r>
              <a:rPr lang="en-IN" sz="2000" dirty="0" smtClean="0"/>
              <a:t> </a:t>
            </a:r>
            <a:r>
              <a:rPr lang="en-IN" sz="2000" b="1" dirty="0" smtClean="0"/>
              <a:t>char[] vow = new char[] { '</a:t>
            </a:r>
            <a:r>
              <a:rPr lang="en-IN" sz="2000" b="1" dirty="0" err="1" smtClean="0"/>
              <a:t>a','e','i','o','u</a:t>
            </a:r>
            <a:r>
              <a:rPr lang="en-IN" sz="2000" b="1" dirty="0" smtClean="0"/>
              <a:t>' };</a:t>
            </a:r>
          </a:p>
          <a:p>
            <a:r>
              <a:rPr lang="en-IN" sz="2000" dirty="0" smtClean="0"/>
              <a:t> String s = "</a:t>
            </a:r>
            <a:r>
              <a:rPr lang="en-IN" sz="2000" dirty="0" err="1" smtClean="0"/>
              <a:t>ooooooooooooooooooooooooooooooooooooo</a:t>
            </a:r>
            <a:r>
              <a:rPr lang="en-IN" sz="2000" dirty="0" smtClean="0"/>
              <a:t>";</a:t>
            </a:r>
          </a:p>
          <a:p>
            <a:r>
              <a:rPr lang="en-IN" sz="2000" dirty="0" smtClean="0"/>
              <a:t>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count=0;</a:t>
            </a:r>
          </a:p>
          <a:p>
            <a:r>
              <a:rPr lang="en-IN" sz="2000" dirty="0" smtClean="0"/>
              <a:t> </a:t>
            </a:r>
            <a:r>
              <a:rPr lang="en-IN" sz="2000" b="1" dirty="0" smtClean="0"/>
              <a:t>for(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=0;i&lt;</a:t>
            </a:r>
            <a:r>
              <a:rPr lang="en-IN" sz="2000" b="1" dirty="0" err="1" smtClean="0"/>
              <a:t>s.length</a:t>
            </a:r>
            <a:r>
              <a:rPr lang="en-IN" sz="2000" b="1" dirty="0" smtClean="0"/>
              <a:t>()-1;i++)</a:t>
            </a:r>
            <a:r>
              <a:rPr lang="en-IN" sz="2000" dirty="0" smtClean="0"/>
              <a:t> {</a:t>
            </a:r>
          </a:p>
          <a:p>
            <a:r>
              <a:rPr lang="en-IN" sz="2000" dirty="0" smtClean="0"/>
              <a:t>          </a:t>
            </a:r>
            <a:r>
              <a:rPr lang="en-IN" sz="2000" b="1" dirty="0" smtClean="0"/>
              <a:t>char </a:t>
            </a:r>
            <a:r>
              <a:rPr lang="en-IN" sz="2000" b="1" dirty="0" err="1" smtClean="0"/>
              <a:t>ch</a:t>
            </a:r>
            <a:r>
              <a:rPr lang="en-IN" sz="2000" b="1" dirty="0" smtClean="0"/>
              <a:t> = </a:t>
            </a:r>
            <a:r>
              <a:rPr lang="en-IN" sz="2000" b="1" dirty="0" err="1" smtClean="0"/>
              <a:t>s.charAt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);</a:t>
            </a:r>
          </a:p>
          <a:p>
            <a:r>
              <a:rPr lang="en-IN" sz="2000" dirty="0" smtClean="0"/>
              <a:t>     </a:t>
            </a:r>
            <a:r>
              <a:rPr lang="en-IN" sz="2000" b="1" dirty="0" smtClean="0"/>
              <a:t>for(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j=0;j&lt;5;j++)</a:t>
            </a:r>
            <a:r>
              <a:rPr lang="en-IN" sz="2000" dirty="0" smtClean="0"/>
              <a:t>     {</a:t>
            </a:r>
          </a:p>
          <a:p>
            <a:r>
              <a:rPr lang="en-IN" sz="2000" dirty="0" smtClean="0"/>
              <a:t>     </a:t>
            </a:r>
            <a:r>
              <a:rPr lang="en-IN" sz="2000" b="1" dirty="0" smtClean="0"/>
              <a:t>if(</a:t>
            </a:r>
            <a:r>
              <a:rPr lang="en-IN" sz="2000" b="1" dirty="0" err="1" smtClean="0"/>
              <a:t>ch</a:t>
            </a:r>
            <a:r>
              <a:rPr lang="en-IN" sz="2000" b="1" dirty="0" smtClean="0"/>
              <a:t>==vow[j])</a:t>
            </a:r>
          </a:p>
          <a:p>
            <a:r>
              <a:rPr lang="en-IN" sz="2000" b="1" dirty="0" smtClean="0"/>
              <a:t>     {</a:t>
            </a:r>
          </a:p>
          <a:p>
            <a:r>
              <a:rPr lang="en-IN" sz="2000" b="1" dirty="0" smtClean="0"/>
              <a:t>       count++;</a:t>
            </a:r>
          </a:p>
          <a:p>
            <a:r>
              <a:rPr lang="en-IN" sz="2000" b="1" dirty="0" smtClean="0"/>
              <a:t>                   vow[j] = '#';</a:t>
            </a:r>
          </a:p>
          <a:p>
            <a:r>
              <a:rPr lang="en-IN" sz="2000" b="1" dirty="0" smtClean="0"/>
              <a:t>     }</a:t>
            </a:r>
          </a:p>
          <a:p>
            <a:r>
              <a:rPr lang="en-IN" sz="2000" b="1" dirty="0" smtClean="0"/>
              <a:t>     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 </a:t>
            </a:r>
            <a:r>
              <a:rPr lang="en-IN" sz="2000" b="1" dirty="0" err="1" smtClean="0"/>
              <a:t>System.</a:t>
            </a:r>
            <a:r>
              <a:rPr lang="en-IN" sz="2000" b="1" i="1" dirty="0" err="1" smtClean="0"/>
              <a:t>out.println</a:t>
            </a:r>
            <a:r>
              <a:rPr lang="en-IN" sz="2000" b="1" i="1" dirty="0" smtClean="0"/>
              <a:t>(s + " has" + count + "vowels");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008" y="116632"/>
            <a:ext cx="892899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class Song {</a:t>
            </a:r>
          </a:p>
          <a:p>
            <a:r>
              <a:rPr lang="en-IN" b="1" dirty="0" smtClean="0"/>
              <a:t>    private String title;</a:t>
            </a:r>
          </a:p>
          <a:p>
            <a:r>
              <a:rPr lang="en-IN" b="1" dirty="0" smtClean="0"/>
              <a:t>    public  static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i="1" dirty="0" smtClean="0"/>
              <a:t>count;</a:t>
            </a:r>
          </a:p>
          <a:p>
            <a:r>
              <a:rPr lang="en-IN" b="1" dirty="0" smtClean="0"/>
              <a:t>    public Song (String title) {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this.title</a:t>
            </a:r>
            <a:r>
              <a:rPr lang="en-IN" b="1" dirty="0" smtClean="0"/>
              <a:t> = title;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Song.</a:t>
            </a:r>
            <a:r>
              <a:rPr lang="en-IN" b="1" i="1" dirty="0" err="1" smtClean="0"/>
              <a:t>count</a:t>
            </a:r>
            <a:r>
              <a:rPr lang="en-IN" b="1" i="1" dirty="0" smtClean="0"/>
              <a:t>++;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    public String </a:t>
            </a:r>
            <a:r>
              <a:rPr lang="en-IN" b="1" dirty="0" err="1" smtClean="0"/>
              <a:t>toString</a:t>
            </a:r>
            <a:r>
              <a:rPr lang="en-IN" b="1" dirty="0" smtClean="0"/>
              <a:t> () {</a:t>
            </a:r>
          </a:p>
          <a:p>
            <a:r>
              <a:rPr lang="en-IN" b="1" dirty="0" smtClean="0"/>
              <a:t>        return title;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SongDriver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  public static void main 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smtClean="0"/>
              <a:t>        Song  s1 = new Song ("</a:t>
            </a:r>
            <a:r>
              <a:rPr lang="en-IN" b="1" dirty="0" err="1" smtClean="0"/>
              <a:t>Kolaveri</a:t>
            </a:r>
            <a:r>
              <a:rPr lang="en-IN" b="1" dirty="0" smtClean="0"/>
              <a:t>");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</a:t>
            </a:r>
            <a:r>
              <a:rPr lang="en-IN" b="1" i="1" dirty="0" smtClean="0"/>
              <a:t> ("Song " + </a:t>
            </a:r>
            <a:r>
              <a:rPr lang="en-IN" b="1" i="1" dirty="0" err="1" smtClean="0"/>
              <a:t>Song.count</a:t>
            </a:r>
            <a:r>
              <a:rPr lang="en-IN" b="1" i="1" dirty="0" smtClean="0"/>
              <a:t> + ": ");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out.println</a:t>
            </a:r>
            <a:r>
              <a:rPr lang="en-IN" b="1" i="1" dirty="0" smtClean="0"/>
              <a:t> (s1);</a:t>
            </a:r>
          </a:p>
          <a:p>
            <a:r>
              <a:rPr lang="en-IN" b="1" dirty="0" smtClean="0"/>
              <a:t>        Song s2 = new Song ("</a:t>
            </a:r>
            <a:r>
              <a:rPr lang="en-IN" b="1" dirty="0" err="1" smtClean="0"/>
              <a:t>rakkamma</a:t>
            </a:r>
            <a:r>
              <a:rPr lang="en-IN" b="1" dirty="0" smtClean="0"/>
              <a:t>");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</a:t>
            </a:r>
            <a:r>
              <a:rPr lang="en-IN" b="1" i="1" dirty="0" smtClean="0"/>
              <a:t> ("Song " + </a:t>
            </a:r>
            <a:r>
              <a:rPr lang="en-IN" b="1" i="1" dirty="0" err="1" smtClean="0"/>
              <a:t>Song.count</a:t>
            </a:r>
            <a:r>
              <a:rPr lang="en-IN" b="1" i="1" dirty="0" smtClean="0"/>
              <a:t> + ": ");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out.println</a:t>
            </a:r>
            <a:r>
              <a:rPr lang="en-IN" b="1" i="1" dirty="0" smtClean="0"/>
              <a:t> (s2);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Output:-</a:t>
            </a:r>
          </a:p>
          <a:p>
            <a:r>
              <a:rPr lang="en-IN" b="1" dirty="0" smtClean="0"/>
              <a:t>Song 1: </a:t>
            </a:r>
            <a:r>
              <a:rPr lang="en-IN" b="1" dirty="0" err="1" smtClean="0"/>
              <a:t>Kolaveri</a:t>
            </a:r>
            <a:endParaRPr lang="en-IN" b="1" dirty="0" smtClean="0"/>
          </a:p>
          <a:p>
            <a:r>
              <a:rPr lang="en-IN" b="1" dirty="0" smtClean="0"/>
              <a:t>Song 2: </a:t>
            </a:r>
            <a:r>
              <a:rPr lang="en-IN" b="1" dirty="0" err="1" smtClean="0"/>
              <a:t>rakkamma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java.io.*;</a:t>
            </a:r>
            <a:br>
              <a:rPr lang="en-IN" dirty="0" smtClean="0"/>
            </a:br>
            <a:r>
              <a:rPr lang="en-IN" dirty="0" smtClean="0"/>
              <a:t>public class Test </a:t>
            </a:r>
            <a:br>
              <a:rPr lang="en-IN" dirty="0" smtClean="0"/>
            </a:br>
            <a:r>
              <a:rPr lang="en-IN" dirty="0" smtClean="0"/>
              <a:t>{ </a:t>
            </a:r>
            <a:br>
              <a:rPr lang="en-IN" dirty="0" smtClean="0"/>
            </a:br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throws </a:t>
            </a:r>
            <a:r>
              <a:rPr lang="en-IN" dirty="0" err="1" smtClean="0"/>
              <a:t>IOException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{ </a:t>
            </a:r>
            <a:br>
              <a:rPr lang="en-IN" dirty="0" smtClean="0"/>
            </a:br>
            <a:r>
              <a:rPr lang="en-IN" dirty="0" err="1" smtClean="0"/>
              <a:t>BufferedReader</a:t>
            </a:r>
            <a:r>
              <a:rPr lang="en-IN" dirty="0" smtClean="0"/>
              <a:t> in = new </a:t>
            </a:r>
            <a:r>
              <a:rPr lang="en-IN" dirty="0" err="1" smtClean="0"/>
              <a:t>BufferedReader</a:t>
            </a:r>
            <a:r>
              <a:rPr lang="en-IN" dirty="0" smtClean="0"/>
              <a:t>(new </a:t>
            </a:r>
            <a:r>
              <a:rPr lang="en-IN" dirty="0" err="1" smtClean="0"/>
              <a:t>InputStreamReader</a:t>
            </a:r>
            <a:r>
              <a:rPr lang="en-IN" dirty="0" smtClean="0"/>
              <a:t>(</a:t>
            </a:r>
            <a:r>
              <a:rPr lang="en-IN" dirty="0" err="1" smtClean="0"/>
              <a:t>System.in</a:t>
            </a:r>
            <a:r>
              <a:rPr lang="en-IN" dirty="0" smtClean="0"/>
              <a:t>));</a:t>
            </a:r>
            <a:br>
              <a:rPr lang="en-IN" dirty="0" smtClean="0"/>
            </a:br>
            <a:r>
              <a:rPr lang="en-IN" dirty="0" err="1" smtClean="0"/>
              <a:t>System.out.print</a:t>
            </a:r>
            <a:r>
              <a:rPr lang="en-IN" dirty="0" smtClean="0"/>
              <a:t>("Enter string: "); </a:t>
            </a:r>
            <a:br>
              <a:rPr lang="en-IN" dirty="0" smtClean="0"/>
            </a:br>
            <a:r>
              <a:rPr lang="en-IN" dirty="0" smtClean="0"/>
              <a:t>String </a:t>
            </a:r>
            <a:r>
              <a:rPr lang="en-IN" dirty="0" err="1" smtClean="0"/>
              <a:t>userString</a:t>
            </a:r>
            <a:r>
              <a:rPr lang="en-IN" dirty="0" smtClean="0"/>
              <a:t> = </a:t>
            </a:r>
            <a:r>
              <a:rPr lang="en-IN" dirty="0" err="1" smtClean="0"/>
              <a:t>in.readLine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count = 0; </a:t>
            </a:r>
            <a:br>
              <a:rPr lang="en-IN" dirty="0" smtClean="0"/>
            </a:br>
            <a:r>
              <a:rPr lang="en-IN" dirty="0" smtClean="0"/>
              <a:t>for (char </a:t>
            </a:r>
            <a:r>
              <a:rPr lang="en-IN" dirty="0" err="1" smtClean="0"/>
              <a:t>ch</a:t>
            </a:r>
            <a:r>
              <a:rPr lang="en-IN" dirty="0" smtClean="0"/>
              <a:t> : </a:t>
            </a:r>
            <a:r>
              <a:rPr lang="en-IN" dirty="0" err="1" smtClean="0"/>
              <a:t>userString.toCharArray</a:t>
            </a:r>
            <a:r>
              <a:rPr lang="en-IN" dirty="0" smtClean="0"/>
              <a:t>())</a:t>
            </a:r>
            <a:br>
              <a:rPr lang="en-IN" dirty="0" smtClean="0"/>
            </a:br>
            <a:r>
              <a:rPr lang="en-IN" dirty="0" smtClean="0"/>
              <a:t>{ </a:t>
            </a:r>
            <a:br>
              <a:rPr lang="en-IN" dirty="0" smtClean="0"/>
            </a:br>
            <a:r>
              <a:rPr lang="en-IN" dirty="0" smtClean="0"/>
              <a:t>if (</a:t>
            </a:r>
            <a:r>
              <a:rPr lang="en-IN" dirty="0" err="1" smtClean="0"/>
              <a:t>Character.isUpperCase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</a:t>
            </a:r>
            <a:br>
              <a:rPr lang="en-IN" dirty="0" smtClean="0"/>
            </a:br>
            <a:r>
              <a:rPr lang="en-IN" dirty="0" smtClean="0"/>
              <a:t>{ </a:t>
            </a:r>
            <a:br>
              <a:rPr lang="en-IN" dirty="0" smtClean="0"/>
            </a:br>
            <a:r>
              <a:rPr lang="en-IN" dirty="0" smtClean="0"/>
              <a:t>count++;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err="1" smtClean="0"/>
              <a:t>System.out.println</a:t>
            </a:r>
            <a:r>
              <a:rPr lang="en-IN" dirty="0" smtClean="0"/>
              <a:t>("Your string has " + count + " upper case letters."); 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// This is a Test String</a:t>
            </a:r>
          </a:p>
          <a:p>
            <a:r>
              <a:rPr lang="en-IN" dirty="0" smtClean="0"/>
              <a:t>// count=4 (4 uppercase letters </a:t>
            </a:r>
            <a:r>
              <a:rPr lang="en-IN" smtClean="0"/>
              <a:t>are there)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8892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/>
              <a:t>Program to find the number of days you have lived so far</a:t>
            </a:r>
          </a:p>
          <a:p>
            <a:r>
              <a:rPr lang="en-IN" dirty="0" smtClean="0"/>
              <a:t> Calendar ca1 = </a:t>
            </a:r>
            <a:r>
              <a:rPr lang="en-IN" dirty="0" err="1" smtClean="0"/>
              <a:t>Calendar.</a:t>
            </a:r>
            <a:r>
              <a:rPr lang="en-IN" i="1" dirty="0" err="1" smtClean="0"/>
              <a:t>getInstance</a:t>
            </a:r>
            <a:r>
              <a:rPr lang="en-IN" i="1" dirty="0" smtClean="0"/>
              <a:t>();</a:t>
            </a:r>
          </a:p>
          <a:p>
            <a:r>
              <a:rPr lang="en-IN" dirty="0" smtClean="0"/>
              <a:t>        Calendar ca2 = </a:t>
            </a:r>
            <a:r>
              <a:rPr lang="en-IN" dirty="0" err="1" smtClean="0"/>
              <a:t>Calendar.</a:t>
            </a:r>
            <a:r>
              <a:rPr lang="en-IN" i="1" dirty="0" err="1" smtClean="0"/>
              <a:t>getInstance</a:t>
            </a:r>
            <a:r>
              <a:rPr lang="en-IN" i="1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        // Set the date for both of the calendar to get difference</a:t>
            </a:r>
          </a:p>
          <a:p>
            <a:r>
              <a:rPr lang="en-IN" dirty="0" smtClean="0"/>
              <a:t>        ca1.set(1964, 12, 20);</a:t>
            </a:r>
          </a:p>
          <a:p>
            <a:r>
              <a:rPr lang="en-IN" dirty="0" smtClean="0"/>
              <a:t>        ca2.set(2012, 11, 28);</a:t>
            </a:r>
          </a:p>
          <a:p>
            <a:endParaRPr lang="en-IN" dirty="0" smtClean="0"/>
          </a:p>
          <a:p>
            <a:r>
              <a:rPr lang="en-IN" dirty="0" smtClean="0"/>
              <a:t>        // Get date in milliseconds</a:t>
            </a:r>
          </a:p>
          <a:p>
            <a:r>
              <a:rPr lang="en-IN" dirty="0" smtClean="0"/>
              <a:t>        </a:t>
            </a:r>
            <a:r>
              <a:rPr lang="en-IN" b="1" dirty="0" smtClean="0"/>
              <a:t>long milisecond1 = ca1.getTimeInMillis();</a:t>
            </a:r>
          </a:p>
          <a:p>
            <a:r>
              <a:rPr lang="en-IN" dirty="0" smtClean="0"/>
              <a:t>        </a:t>
            </a:r>
            <a:r>
              <a:rPr lang="en-IN" b="1" dirty="0" smtClean="0"/>
              <a:t>long milisecond2 = ca2.getTimeInMillis();</a:t>
            </a:r>
          </a:p>
          <a:p>
            <a:endParaRPr lang="en-IN" dirty="0" smtClean="0"/>
          </a:p>
          <a:p>
            <a:r>
              <a:rPr lang="en-IN" dirty="0" smtClean="0"/>
              <a:t>        // Find date difference in milliseconds</a:t>
            </a:r>
          </a:p>
          <a:p>
            <a:r>
              <a:rPr lang="en-IN" dirty="0" smtClean="0"/>
              <a:t>        </a:t>
            </a:r>
            <a:r>
              <a:rPr lang="en-IN" b="1" dirty="0" smtClean="0"/>
              <a:t>long </a:t>
            </a:r>
            <a:r>
              <a:rPr lang="en-IN" b="1" dirty="0" err="1" smtClean="0"/>
              <a:t>diffInMSec</a:t>
            </a:r>
            <a:r>
              <a:rPr lang="en-IN" b="1" dirty="0" smtClean="0"/>
              <a:t> = milisecond2 - milisecond1;</a:t>
            </a:r>
          </a:p>
          <a:p>
            <a:endParaRPr lang="en-IN" dirty="0" smtClean="0"/>
          </a:p>
          <a:p>
            <a:r>
              <a:rPr lang="en-IN" dirty="0" smtClean="0"/>
              <a:t>        // Find date difference in days </a:t>
            </a:r>
          </a:p>
          <a:p>
            <a:r>
              <a:rPr lang="en-IN" dirty="0" smtClean="0"/>
              <a:t>        // (24 hours 60 minutes 60 seconds 1000 millisecond)</a:t>
            </a:r>
          </a:p>
          <a:p>
            <a:r>
              <a:rPr lang="en-IN" dirty="0" smtClean="0"/>
              <a:t>        </a:t>
            </a:r>
            <a:r>
              <a:rPr lang="en-IN" b="1" dirty="0" smtClean="0"/>
              <a:t>long </a:t>
            </a:r>
            <a:r>
              <a:rPr lang="en-IN" b="1" dirty="0" err="1" smtClean="0"/>
              <a:t>diffOfDays</a:t>
            </a:r>
            <a:r>
              <a:rPr lang="en-IN" b="1" dirty="0" smtClean="0"/>
              <a:t> = </a:t>
            </a:r>
            <a:r>
              <a:rPr lang="en-IN" b="1" dirty="0" err="1" smtClean="0"/>
              <a:t>diffInMSec</a:t>
            </a:r>
            <a:r>
              <a:rPr lang="en-IN" b="1" dirty="0" smtClean="0"/>
              <a:t> / (24 * 60 * 60 * 1000);</a:t>
            </a:r>
          </a:p>
          <a:p>
            <a:endParaRPr lang="en-IN" dirty="0" smtClean="0"/>
          </a:p>
          <a:p>
            <a:r>
              <a:rPr lang="en-IN" dirty="0" smtClean="0"/>
              <a:t>        </a:t>
            </a: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("Date Difference in : " + </a:t>
            </a:r>
            <a:r>
              <a:rPr lang="en-IN" i="1" dirty="0" err="1" smtClean="0"/>
              <a:t>diffOfDays</a:t>
            </a:r>
            <a:r>
              <a:rPr lang="en-IN" i="1" dirty="0" smtClean="0"/>
              <a:t> + " days.");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b="1" dirty="0" smtClean="0"/>
              <a:t>//How to remove duplicates from array</a:t>
            </a:r>
          </a:p>
          <a:p>
            <a:endParaRPr lang="en-IN" sz="1200" b="1" dirty="0" smtClean="0"/>
          </a:p>
          <a:p>
            <a:r>
              <a:rPr lang="en-IN" sz="1200" b="1" smtClean="0"/>
              <a:t>public </a:t>
            </a:r>
            <a:r>
              <a:rPr lang="en-IN" sz="1200" b="1" dirty="0" smtClean="0"/>
              <a:t>class Island {</a:t>
            </a:r>
          </a:p>
          <a:p>
            <a:r>
              <a:rPr lang="en-IN" sz="1200" b="1" dirty="0" smtClean="0"/>
              <a:t>public static void main(String [] a1) {</a:t>
            </a:r>
          </a:p>
          <a:p>
            <a:endParaRPr lang="en-IN" sz="1200" dirty="0" smtClean="0"/>
          </a:p>
          <a:p>
            <a:r>
              <a:rPr lang="en-IN" sz="1200" b="1" dirty="0" err="1" smtClean="0"/>
              <a:t>int</a:t>
            </a:r>
            <a:r>
              <a:rPr lang="en-IN" sz="1200" b="1" dirty="0" smtClean="0"/>
              <a:t>[] </a:t>
            </a:r>
            <a:r>
              <a:rPr lang="en-IN" sz="1200" b="1" dirty="0" err="1" smtClean="0"/>
              <a:t>arr</a:t>
            </a:r>
            <a:r>
              <a:rPr lang="en-IN" sz="1200" b="1" dirty="0" smtClean="0"/>
              <a:t>  = {10,0,20,0,10,20,30,40,50};</a:t>
            </a:r>
          </a:p>
          <a:p>
            <a:r>
              <a:rPr lang="en-IN" sz="1200" b="1" dirty="0" err="1" smtClean="0"/>
              <a:t>int</a:t>
            </a:r>
            <a:r>
              <a:rPr lang="en-IN" sz="1200" b="1" dirty="0" smtClean="0"/>
              <a:t> n=</a:t>
            </a:r>
            <a:r>
              <a:rPr lang="en-IN" sz="1200" b="1" dirty="0" err="1" smtClean="0"/>
              <a:t>arr.length,i</a:t>
            </a:r>
            <a:r>
              <a:rPr lang="en-IN" sz="1200" b="1" dirty="0" smtClean="0"/>
              <a:t>;</a:t>
            </a:r>
          </a:p>
          <a:p>
            <a:r>
              <a:rPr lang="en-IN" sz="1200" b="1" dirty="0" err="1" smtClean="0"/>
              <a:t>boolean</a:t>
            </a:r>
            <a:r>
              <a:rPr lang="en-IN" sz="1200" b="1" dirty="0" smtClean="0"/>
              <a:t> flag=false;</a:t>
            </a:r>
          </a:p>
          <a:p>
            <a:endParaRPr lang="en-IN" sz="1200" dirty="0" smtClean="0"/>
          </a:p>
          <a:p>
            <a:r>
              <a:rPr lang="en-IN" sz="1200" b="1" dirty="0" smtClean="0"/>
              <a:t>for(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=0;i&lt;n-1;i++)</a:t>
            </a:r>
          </a:p>
          <a:p>
            <a:r>
              <a:rPr lang="en-IN" sz="1200" dirty="0" smtClean="0"/>
              <a:t>{</a:t>
            </a:r>
          </a:p>
          <a:p>
            <a:endParaRPr lang="en-IN" sz="1200" dirty="0" smtClean="0"/>
          </a:p>
          <a:p>
            <a:r>
              <a:rPr lang="en-IN" sz="1200" b="1" dirty="0" smtClean="0"/>
              <a:t>for(</a:t>
            </a:r>
            <a:r>
              <a:rPr lang="en-IN" sz="1200" b="1" dirty="0" err="1" smtClean="0"/>
              <a:t>int</a:t>
            </a:r>
            <a:r>
              <a:rPr lang="en-IN" sz="1200" b="1" dirty="0" smtClean="0"/>
              <a:t> j=i+1;j&lt;</a:t>
            </a:r>
            <a:r>
              <a:rPr lang="en-IN" sz="1200" b="1" dirty="0" err="1" smtClean="0"/>
              <a:t>n;j</a:t>
            </a:r>
            <a:r>
              <a:rPr lang="en-IN" sz="1200" b="1" dirty="0" smtClean="0"/>
              <a:t>++)</a:t>
            </a:r>
          </a:p>
          <a:p>
            <a:r>
              <a:rPr lang="en-IN" sz="1200" dirty="0" smtClean="0"/>
              <a:t>{</a:t>
            </a:r>
          </a:p>
          <a:p>
            <a:endParaRPr lang="en-IN" sz="1200" dirty="0" smtClean="0"/>
          </a:p>
          <a:p>
            <a:r>
              <a:rPr lang="en-IN" sz="1200" b="1" dirty="0" smtClean="0"/>
              <a:t>if(</a:t>
            </a:r>
            <a:r>
              <a:rPr lang="en-IN" sz="1200" b="1" dirty="0" err="1" smtClean="0"/>
              <a:t>arr</a:t>
            </a:r>
            <a:r>
              <a:rPr lang="en-IN" sz="1200" b="1" dirty="0" smtClean="0"/>
              <a:t>[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]==</a:t>
            </a:r>
            <a:r>
              <a:rPr lang="en-IN" sz="1200" b="1" dirty="0" err="1" smtClean="0"/>
              <a:t>arr</a:t>
            </a:r>
            <a:r>
              <a:rPr lang="en-IN" sz="1200" b="1" dirty="0" smtClean="0"/>
              <a:t>[j])</a:t>
            </a:r>
          </a:p>
          <a:p>
            <a:r>
              <a:rPr lang="en-IN" sz="1200" dirty="0" smtClean="0"/>
              <a:t>{</a:t>
            </a:r>
          </a:p>
          <a:p>
            <a:r>
              <a:rPr lang="en-IN" sz="1200" dirty="0" smtClean="0"/>
              <a:t>n = n-1;</a:t>
            </a:r>
          </a:p>
          <a:p>
            <a:r>
              <a:rPr lang="en-IN" sz="1200" b="1" dirty="0" smtClean="0"/>
              <a:t>for(</a:t>
            </a:r>
            <a:r>
              <a:rPr lang="en-IN" sz="1200" b="1" dirty="0" err="1" smtClean="0"/>
              <a:t>int</a:t>
            </a:r>
            <a:r>
              <a:rPr lang="en-IN" sz="1200" b="1" dirty="0" smtClean="0"/>
              <a:t> k=</a:t>
            </a:r>
            <a:r>
              <a:rPr lang="en-IN" sz="1200" b="1" dirty="0" err="1" smtClean="0"/>
              <a:t>j;k</a:t>
            </a:r>
            <a:r>
              <a:rPr lang="en-IN" sz="1200" b="1" dirty="0" smtClean="0"/>
              <a:t>&lt;</a:t>
            </a:r>
            <a:r>
              <a:rPr lang="en-IN" sz="1200" b="1" dirty="0" err="1" smtClean="0"/>
              <a:t>n;k</a:t>
            </a:r>
            <a:r>
              <a:rPr lang="en-IN" sz="1200" b="1" dirty="0" smtClean="0"/>
              <a:t>++)</a:t>
            </a:r>
          </a:p>
          <a:p>
            <a:r>
              <a:rPr lang="en-IN" sz="1200" dirty="0" err="1" smtClean="0"/>
              <a:t>arr</a:t>
            </a:r>
            <a:r>
              <a:rPr lang="en-IN" sz="1200" dirty="0" smtClean="0"/>
              <a:t>[k]=</a:t>
            </a:r>
            <a:r>
              <a:rPr lang="en-IN" sz="1200" dirty="0" err="1" smtClean="0"/>
              <a:t>arr</a:t>
            </a:r>
            <a:r>
              <a:rPr lang="en-IN" sz="1200" dirty="0" smtClean="0"/>
              <a:t>[k+1];</a:t>
            </a:r>
          </a:p>
          <a:p>
            <a:r>
              <a:rPr lang="en-IN" sz="1200" dirty="0" smtClean="0"/>
              <a:t>flag=</a:t>
            </a:r>
            <a:r>
              <a:rPr lang="en-IN" sz="1200" b="1" dirty="0" smtClean="0"/>
              <a:t>true;</a:t>
            </a:r>
          </a:p>
          <a:p>
            <a:r>
              <a:rPr lang="en-IN" sz="1200" dirty="0" smtClean="0"/>
              <a:t>j=j-1;</a:t>
            </a:r>
          </a:p>
          <a:p>
            <a:r>
              <a:rPr lang="en-IN" sz="1200" dirty="0" smtClean="0"/>
              <a:t>}}}</a:t>
            </a:r>
          </a:p>
          <a:p>
            <a:endParaRPr lang="en-IN" sz="1200" dirty="0" smtClean="0"/>
          </a:p>
          <a:p>
            <a:r>
              <a:rPr lang="en-IN" sz="1200" b="1" dirty="0" smtClean="0"/>
              <a:t>if(!flag)</a:t>
            </a:r>
          </a:p>
          <a:p>
            <a:r>
              <a:rPr lang="en-IN" sz="1200" dirty="0" err="1" smtClean="0"/>
              <a:t>System.</a:t>
            </a:r>
            <a:r>
              <a:rPr lang="en-IN" sz="1200" i="1" dirty="0" err="1" smtClean="0"/>
              <a:t>out.println</a:t>
            </a:r>
            <a:r>
              <a:rPr lang="en-IN" sz="1200" i="1" dirty="0" smtClean="0"/>
              <a:t>("no duplicates");</a:t>
            </a:r>
          </a:p>
          <a:p>
            <a:endParaRPr lang="en-IN" sz="1200" dirty="0" smtClean="0"/>
          </a:p>
          <a:p>
            <a:r>
              <a:rPr lang="en-IN" sz="1200" b="1" dirty="0" smtClean="0"/>
              <a:t>else</a:t>
            </a:r>
          </a:p>
          <a:p>
            <a:r>
              <a:rPr lang="en-IN" sz="1200" dirty="0" smtClean="0"/>
              <a:t>{</a:t>
            </a:r>
          </a:p>
          <a:p>
            <a:r>
              <a:rPr lang="en-IN" sz="1200" b="1" dirty="0" smtClean="0"/>
              <a:t>for(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=0;i&lt;</a:t>
            </a:r>
            <a:r>
              <a:rPr lang="en-IN" sz="1200" b="1" dirty="0" err="1" smtClean="0"/>
              <a:t>n;i</a:t>
            </a:r>
            <a:r>
              <a:rPr lang="en-IN" sz="1200" b="1" dirty="0" smtClean="0"/>
              <a:t>++)</a:t>
            </a:r>
          </a:p>
          <a:p>
            <a:r>
              <a:rPr lang="en-IN" sz="1200" dirty="0" err="1" smtClean="0"/>
              <a:t>System.</a:t>
            </a:r>
            <a:r>
              <a:rPr lang="en-IN" sz="1200" i="1" dirty="0" err="1" smtClean="0"/>
              <a:t>out.print</a:t>
            </a:r>
            <a:r>
              <a:rPr lang="en-IN" sz="1200" i="1" dirty="0" smtClean="0"/>
              <a:t>(</a:t>
            </a:r>
            <a:r>
              <a:rPr lang="en-IN" sz="1200" i="1" dirty="0" err="1" smtClean="0"/>
              <a:t>arr</a:t>
            </a:r>
            <a:r>
              <a:rPr lang="en-IN" sz="1200" i="1" dirty="0" smtClean="0"/>
              <a:t>[</a:t>
            </a:r>
            <a:r>
              <a:rPr lang="en-IN" sz="1200" i="1" dirty="0" err="1" smtClean="0"/>
              <a:t>i</a:t>
            </a:r>
            <a:r>
              <a:rPr lang="en-IN" sz="1200" i="1" dirty="0" smtClean="0"/>
              <a:t>] + " ");</a:t>
            </a:r>
          </a:p>
          <a:p>
            <a:r>
              <a:rPr lang="en-IN" sz="1200" dirty="0" smtClean="0"/>
              <a:t>}</a:t>
            </a:r>
          </a:p>
          <a:p>
            <a:r>
              <a:rPr lang="en-IN" sz="1200" dirty="0" smtClean="0"/>
              <a:t>}</a:t>
            </a:r>
          </a:p>
          <a:p>
            <a:endParaRPr lang="en-IN" sz="1200" dirty="0" smtClean="0"/>
          </a:p>
          <a:p>
            <a:r>
              <a:rPr lang="en-IN" sz="1200" dirty="0" smtClean="0"/>
              <a:t>}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/>
              <a:t>int</a:t>
            </a:r>
            <a:r>
              <a:rPr lang="en-IN" b="1" dirty="0" smtClean="0"/>
              <a:t> counter=0;</a:t>
            </a:r>
          </a:p>
          <a:p>
            <a:r>
              <a:rPr lang="en-IN" b="1" dirty="0" smtClean="0"/>
              <a:t>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</a:t>
            </a:r>
            <a:r>
              <a:rPr lang="en-IN" b="1" dirty="0" err="1" smtClean="0"/>
              <a:t>array.length;i</a:t>
            </a:r>
            <a:r>
              <a:rPr lang="en-IN" b="1" dirty="0" smtClean="0"/>
              <a:t>++)</a:t>
            </a:r>
          </a:p>
          <a:p>
            <a:r>
              <a:rPr lang="en-IN" dirty="0" smtClean="0"/>
              <a:t>{</a:t>
            </a:r>
          </a:p>
          <a:p>
            <a:r>
              <a:rPr lang="en-IN" b="1" dirty="0" smtClean="0"/>
              <a:t>if(</a:t>
            </a:r>
            <a:r>
              <a:rPr lang="en-IN" b="1" i="1" dirty="0" err="1" smtClean="0"/>
              <a:t>isUnique</a:t>
            </a:r>
            <a:r>
              <a:rPr lang="en-IN" b="1" i="1" dirty="0" smtClean="0"/>
              <a:t>(</a:t>
            </a:r>
            <a:r>
              <a:rPr lang="en-IN" b="1" i="1" dirty="0" err="1" smtClean="0"/>
              <a:t>temp,array</a:t>
            </a:r>
            <a:r>
              <a:rPr lang="en-IN" b="1" i="1" dirty="0" smtClean="0"/>
              <a:t>[</a:t>
            </a:r>
            <a:r>
              <a:rPr lang="en-IN" b="1" i="1" dirty="0" err="1" smtClean="0"/>
              <a:t>i</a:t>
            </a:r>
            <a:r>
              <a:rPr lang="en-IN" b="1" i="1" dirty="0" smtClean="0"/>
              <a:t>]))</a:t>
            </a:r>
          </a:p>
          <a:p>
            <a:r>
              <a:rPr lang="en-IN" dirty="0" smtClean="0"/>
              <a:t>temp[counter++]=array[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r>
              <a:rPr lang="en-IN" dirty="0" smtClean="0"/>
              <a:t>}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[]</a:t>
            </a:r>
            <a:r>
              <a:rPr lang="en-IN" b="1" dirty="0" err="1" smtClean="0"/>
              <a:t>uniqueArray</a:t>
            </a:r>
            <a:r>
              <a:rPr lang="en-IN" b="1" dirty="0" smtClean="0"/>
              <a:t>=new </a:t>
            </a:r>
            <a:r>
              <a:rPr lang="en-IN" b="1" dirty="0" err="1" smtClean="0"/>
              <a:t>int</a:t>
            </a:r>
            <a:r>
              <a:rPr lang="en-IN" b="1" dirty="0" smtClean="0"/>
              <a:t>[counter];</a:t>
            </a:r>
          </a:p>
          <a:p>
            <a:r>
              <a:rPr lang="en-IN" dirty="0" err="1" smtClean="0"/>
              <a:t>System.</a:t>
            </a:r>
            <a:r>
              <a:rPr lang="en-IN" i="1" dirty="0" err="1" smtClean="0"/>
              <a:t>arraycopy</a:t>
            </a:r>
            <a:r>
              <a:rPr lang="en-IN" i="1" dirty="0" smtClean="0"/>
              <a:t>(temp, 0, </a:t>
            </a:r>
            <a:r>
              <a:rPr lang="en-IN" i="1" dirty="0" err="1" smtClean="0"/>
              <a:t>uniqueArray</a:t>
            </a:r>
            <a:r>
              <a:rPr lang="en-IN" i="1" dirty="0" smtClean="0"/>
              <a:t>, 0, </a:t>
            </a:r>
            <a:r>
              <a:rPr lang="en-IN" i="1" dirty="0" err="1" smtClean="0"/>
              <a:t>uniqueArray.length</a:t>
            </a:r>
            <a:r>
              <a:rPr lang="en-IN" i="1" dirty="0" smtClean="0"/>
              <a:t>);</a:t>
            </a:r>
          </a:p>
          <a:p>
            <a:r>
              <a:rPr lang="en-IN" b="1" dirty="0" smtClean="0"/>
              <a:t>return </a:t>
            </a:r>
            <a:r>
              <a:rPr lang="en-IN" b="1" dirty="0" err="1" smtClean="0"/>
              <a:t>uniqueArray</a:t>
            </a:r>
            <a:r>
              <a:rPr lang="en-IN" b="1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b="1" dirty="0" smtClean="0"/>
              <a:t>public static void </a:t>
            </a:r>
            <a:r>
              <a:rPr lang="en-IN" b="1" dirty="0" err="1" smtClean="0"/>
              <a:t>printArray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[] array)// Print given array</a:t>
            </a:r>
          </a:p>
          <a:p>
            <a:r>
              <a:rPr lang="en-IN" dirty="0" smtClean="0"/>
              <a:t>{</a:t>
            </a:r>
          </a:p>
          <a:p>
            <a:r>
              <a:rPr lang="en-IN" b="1" dirty="0" smtClean="0"/>
              <a:t>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</a:t>
            </a:r>
            <a:r>
              <a:rPr lang="en-IN" b="1" dirty="0" err="1" smtClean="0"/>
              <a:t>array.length;i</a:t>
            </a:r>
            <a:r>
              <a:rPr lang="en-IN" b="1" dirty="0" smtClean="0"/>
              <a:t>++)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System.</a:t>
            </a:r>
            <a:r>
              <a:rPr lang="en-IN" i="1" dirty="0" err="1" smtClean="0"/>
              <a:t>out.print</a:t>
            </a:r>
            <a:r>
              <a:rPr lang="en-IN" i="1" dirty="0" smtClean="0"/>
              <a:t>(array[</a:t>
            </a:r>
            <a:r>
              <a:rPr lang="en-IN" i="1" dirty="0" err="1" smtClean="0"/>
              <a:t>i</a:t>
            </a:r>
            <a:r>
              <a:rPr lang="en-IN" i="1" dirty="0" smtClean="0"/>
              <a:t>]+" 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("");</a:t>
            </a:r>
          </a:p>
          <a:p>
            <a:r>
              <a:rPr lang="en-IN" dirty="0" smtClean="0"/>
              <a:t>}</a:t>
            </a:r>
          </a:p>
          <a:p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[] array= {1, 1, 2, 3, 4, 1, 4, 7, 9, 7 };</a:t>
            </a:r>
          </a:p>
          <a:p>
            <a:r>
              <a:rPr lang="en-IN" dirty="0" err="1" smtClean="0"/>
              <a:t>ArrayUtil.</a:t>
            </a:r>
            <a:r>
              <a:rPr lang="en-IN" i="1" dirty="0" err="1" smtClean="0"/>
              <a:t>printArray</a:t>
            </a:r>
            <a:r>
              <a:rPr lang="en-IN" i="1" dirty="0" smtClean="0"/>
              <a:t>(array);</a:t>
            </a:r>
          </a:p>
          <a:p>
            <a:r>
              <a:rPr lang="en-IN" dirty="0" err="1" smtClean="0"/>
              <a:t>ArrayUtil.</a:t>
            </a:r>
            <a:r>
              <a:rPr lang="en-IN" i="1" dirty="0" err="1" smtClean="0"/>
              <a:t>printArray</a:t>
            </a:r>
            <a:r>
              <a:rPr lang="en-IN" i="1" dirty="0" smtClean="0"/>
              <a:t>(</a:t>
            </a:r>
            <a:r>
              <a:rPr lang="en-IN" i="1" dirty="0" err="1" smtClean="0"/>
              <a:t>ArrayUtil.toUniqueArray</a:t>
            </a:r>
            <a:r>
              <a:rPr lang="en-IN" i="1" dirty="0" smtClean="0"/>
              <a:t>(array));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32"/>
            <a:ext cx="6876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print Hello using 'if' and World using 'else'</a:t>
            </a:r>
          </a:p>
          <a:p>
            <a:r>
              <a:rPr lang="en-IN" b="1" dirty="0" smtClean="0"/>
              <a:t>class Test</a:t>
            </a:r>
          </a:p>
          <a:p>
            <a:r>
              <a:rPr lang="en-IN" dirty="0" smtClean="0"/>
              <a:t>{</a:t>
            </a:r>
          </a:p>
          <a:p>
            <a:endParaRPr lang="en-IN" dirty="0" smtClean="0"/>
          </a:p>
          <a:p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</a:t>
            </a:r>
            <a:r>
              <a:rPr lang="en-IN" b="1" dirty="0" smtClean="0"/>
              <a:t>if(!(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out.printf</a:t>
            </a:r>
            <a:r>
              <a:rPr lang="en-IN" b="1" i="1" dirty="0" smtClean="0"/>
              <a:t>("Hello")!=null)){}</a:t>
            </a:r>
          </a:p>
          <a:p>
            <a:r>
              <a:rPr lang="en-IN" dirty="0" smtClean="0"/>
              <a:t>   </a:t>
            </a:r>
            <a:r>
              <a:rPr lang="en-IN" b="1" dirty="0" smtClean="0"/>
              <a:t>else </a:t>
            </a:r>
            <a:r>
              <a:rPr lang="en-IN" b="1" dirty="0" err="1" smtClean="0"/>
              <a:t>System.</a:t>
            </a:r>
            <a:r>
              <a:rPr lang="en-IN" b="1" i="1" dirty="0" err="1" smtClean="0"/>
              <a:t>out.println</a:t>
            </a:r>
            <a:r>
              <a:rPr lang="en-IN" b="1" i="1" dirty="0" smtClean="0"/>
              <a:t>("World");</a:t>
            </a:r>
          </a:p>
          <a:p>
            <a:r>
              <a:rPr lang="en-IN" dirty="0" smtClean="0"/>
              <a:t>   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08720"/>
            <a:ext cx="6678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print Hello without using System class</a:t>
            </a:r>
          </a:p>
          <a:p>
            <a:endParaRPr lang="en-IN" dirty="0" smtClean="0"/>
          </a:p>
          <a:p>
            <a:r>
              <a:rPr lang="en-IN" b="1" dirty="0" smtClean="0"/>
              <a:t>import static </a:t>
            </a:r>
            <a:r>
              <a:rPr lang="en-IN" b="1" dirty="0" err="1" smtClean="0"/>
              <a:t>java.lang.System</a:t>
            </a:r>
            <a:r>
              <a:rPr lang="en-IN" b="1" dirty="0" smtClean="0"/>
              <a:t>.*;</a:t>
            </a:r>
          </a:p>
          <a:p>
            <a:endParaRPr lang="en-IN" b="1" dirty="0" smtClean="0"/>
          </a:p>
          <a:p>
            <a:r>
              <a:rPr lang="en-IN" b="1" dirty="0" smtClean="0"/>
              <a:t>class Te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endParaRPr lang="en-IN" b="1" dirty="0" smtClean="0"/>
          </a:p>
          <a:p>
            <a:r>
              <a:rPr lang="en-IN" b="1" dirty="0" smtClean="0"/>
              <a:t>		</a:t>
            </a:r>
            <a:r>
              <a:rPr lang="en-IN" b="1" dirty="0" err="1" smtClean="0"/>
              <a:t>out.println</a:t>
            </a:r>
            <a:r>
              <a:rPr lang="en-IN" b="1" dirty="0" smtClean="0"/>
              <a:t>("Hello there");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66843"/>
            <a:ext cx="6462464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Left shifting a byte value.</a:t>
            </a:r>
          </a:p>
          <a:p>
            <a:endParaRPr lang="en-IN" b="1" dirty="0" smtClean="0"/>
          </a:p>
          <a:p>
            <a:r>
              <a:rPr lang="en-IN" b="1" dirty="0" smtClean="0"/>
              <a:t>class </a:t>
            </a:r>
            <a:r>
              <a:rPr lang="en-IN" b="1" dirty="0" err="1" smtClean="0"/>
              <a:t>ByteShift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smtClean="0"/>
              <a:t>byte a = 64;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a &lt;&lt; 2;</a:t>
            </a:r>
          </a:p>
          <a:p>
            <a:r>
              <a:rPr lang="en-IN" b="1" dirty="0" smtClean="0"/>
              <a:t>byte b = (byte) (a &lt;&lt; 2);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("Original value of a: " + a);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</a:t>
            </a:r>
            <a:r>
              <a:rPr lang="en-IN" b="1" dirty="0" err="1" smtClean="0"/>
              <a:t>i</a:t>
            </a:r>
            <a:r>
              <a:rPr lang="en-IN" b="1" dirty="0" smtClean="0"/>
              <a:t> and b: " + </a:t>
            </a:r>
            <a:r>
              <a:rPr lang="en-IN" b="1" dirty="0" err="1" smtClean="0"/>
              <a:t>i</a:t>
            </a:r>
            <a:r>
              <a:rPr lang="en-IN" b="1" dirty="0" smtClean="0"/>
              <a:t> + " " + b);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Original value of a: 64      </a:t>
            </a:r>
          </a:p>
          <a:p>
            <a:r>
              <a:rPr lang="en-IN" dirty="0" err="1" smtClean="0"/>
              <a:t>i</a:t>
            </a:r>
            <a:r>
              <a:rPr lang="en-IN" dirty="0" smtClean="0"/>
              <a:t> and b: 256 0			100000000  00000000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412776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</a:t>
            </a:r>
            <a:r>
              <a:rPr lang="en-IN" b="1" u="sng" dirty="0" smtClean="0"/>
              <a:t>ow to print Hello without using semicolon</a:t>
            </a:r>
          </a:p>
          <a:p>
            <a:endParaRPr lang="en-IN" dirty="0" smtClean="0"/>
          </a:p>
          <a:p>
            <a:r>
              <a:rPr lang="en-IN" b="1" dirty="0" smtClean="0"/>
              <a:t>class Test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	{</a:t>
            </a:r>
          </a:p>
          <a:p>
            <a:endParaRPr lang="en-IN" b="1" dirty="0" smtClean="0"/>
          </a:p>
          <a:p>
            <a:r>
              <a:rPr lang="en-IN" b="1" dirty="0" smtClean="0"/>
              <a:t>                        if(</a:t>
            </a:r>
            <a:r>
              <a:rPr lang="en-IN" b="1" dirty="0" err="1" smtClean="0"/>
              <a:t>System.out.printf</a:t>
            </a:r>
            <a:r>
              <a:rPr lang="en-IN" b="1" dirty="0" smtClean="0"/>
              <a:t>( “Hello" )== null ) </a:t>
            </a:r>
          </a:p>
          <a:p>
            <a:r>
              <a:rPr lang="en-IN" b="1" dirty="0" smtClean="0"/>
              <a:t>     	      {</a:t>
            </a:r>
          </a:p>
          <a:p>
            <a:endParaRPr lang="en-IN" b="1" dirty="0"/>
          </a:p>
          <a:p>
            <a:r>
              <a:rPr lang="en-IN" b="1" dirty="0" smtClean="0"/>
              <a:t>                        }</a:t>
            </a:r>
          </a:p>
          <a:p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pass arguments in the </a:t>
            </a:r>
            <a:r>
              <a:rPr lang="en-IN" b="1" u="sng" dirty="0" err="1" smtClean="0"/>
              <a:t>commandline</a:t>
            </a:r>
            <a:endParaRPr lang="en-IN" b="1" u="sng" dirty="0" smtClean="0"/>
          </a:p>
          <a:p>
            <a:r>
              <a:rPr lang="en-IN" b="1" dirty="0" smtClean="0"/>
              <a:t>class Outer</a:t>
            </a:r>
          </a:p>
          <a:p>
            <a:r>
              <a:rPr lang="en-IN" b="1" dirty="0" smtClean="0"/>
              <a:t>{</a:t>
            </a:r>
          </a:p>
          <a:p>
            <a:endParaRPr lang="en-IN" b="1" dirty="0" smtClean="0"/>
          </a:p>
          <a:p>
            <a:r>
              <a:rPr lang="en-IN" b="1" dirty="0" smtClean="0"/>
              <a:t>          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            //this program requires two arguments on the command line</a:t>
            </a:r>
          </a:p>
          <a:p>
            <a:r>
              <a:rPr lang="en-IN" b="1" dirty="0" smtClean="0"/>
              <a:t>                if (</a:t>
            </a:r>
            <a:r>
              <a:rPr lang="en-IN" b="1" dirty="0" err="1" smtClean="0"/>
              <a:t>args.length</a:t>
            </a:r>
            <a:r>
              <a:rPr lang="en-IN" b="1" dirty="0" smtClean="0"/>
              <a:t> == 2) {</a:t>
            </a:r>
          </a:p>
          <a:p>
            <a:r>
              <a:rPr lang="en-IN" b="1" dirty="0" smtClean="0"/>
              <a:t>                    //convert strings to numbers</a:t>
            </a:r>
          </a:p>
          <a:p>
            <a:r>
              <a:rPr lang="en-IN" b="1" dirty="0" smtClean="0"/>
              <a:t>                    float a = (</a:t>
            </a:r>
            <a:r>
              <a:rPr lang="en-IN" b="1" dirty="0" err="1" smtClean="0"/>
              <a:t>Float.valueOf</a:t>
            </a:r>
            <a:r>
              <a:rPr lang="en-IN" b="1" dirty="0" smtClean="0"/>
              <a:t>(</a:t>
            </a:r>
            <a:r>
              <a:rPr lang="en-IN" b="1" dirty="0" err="1" smtClean="0"/>
              <a:t>args</a:t>
            </a:r>
            <a:r>
              <a:rPr lang="en-IN" b="1" dirty="0" smtClean="0"/>
              <a:t>[0]) );</a:t>
            </a:r>
          </a:p>
          <a:p>
            <a:r>
              <a:rPr lang="en-IN" b="1" dirty="0" smtClean="0"/>
              <a:t>                    float b = (</a:t>
            </a:r>
            <a:r>
              <a:rPr lang="en-IN" b="1" dirty="0" err="1" smtClean="0"/>
              <a:t>Float.valueOf</a:t>
            </a:r>
            <a:r>
              <a:rPr lang="en-IN" b="1" dirty="0" smtClean="0"/>
              <a:t>(</a:t>
            </a:r>
            <a:r>
              <a:rPr lang="en-IN" b="1" dirty="0" err="1" smtClean="0"/>
              <a:t>args</a:t>
            </a:r>
            <a:r>
              <a:rPr lang="en-IN" b="1" dirty="0" smtClean="0"/>
              <a:t>[1]) );</a:t>
            </a:r>
          </a:p>
          <a:p>
            <a:r>
              <a:rPr lang="en-IN" b="1" dirty="0" smtClean="0"/>
              <a:t>                    //do some arithmetic</a:t>
            </a:r>
          </a:p>
          <a:p>
            <a:r>
              <a:rPr lang="en-IN" b="1" dirty="0" smtClean="0"/>
              <a:t>    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("a + b = " + (a + b) );</a:t>
            </a:r>
          </a:p>
          <a:p>
            <a:r>
              <a:rPr lang="en-IN" b="1" dirty="0" smtClean="0"/>
              <a:t>    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("a - b = " + (a - b) );</a:t>
            </a:r>
          </a:p>
          <a:p>
            <a:r>
              <a:rPr lang="en-IN" b="1" dirty="0" smtClean="0"/>
              <a:t>    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("a * b = " + (a * b) );</a:t>
            </a:r>
          </a:p>
          <a:p>
            <a:r>
              <a:rPr lang="en-IN" b="1" dirty="0" smtClean="0"/>
              <a:t>    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("a / b = " + (a / b) );</a:t>
            </a:r>
          </a:p>
          <a:p>
            <a:r>
              <a:rPr lang="en-IN" b="1" dirty="0" smtClean="0"/>
              <a:t>    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("a % b = " + (a % b) );</a:t>
            </a:r>
          </a:p>
          <a:p>
            <a:r>
              <a:rPr lang="en-IN" b="1" dirty="0" smtClean="0"/>
              <a:t>                } else</a:t>
            </a:r>
          </a:p>
          <a:p>
            <a:r>
              <a:rPr lang="en-IN" b="1" dirty="0" smtClean="0"/>
              <a:t>     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("This program requires two command-                 		line arguments.");</a:t>
            </a:r>
          </a:p>
          <a:p>
            <a:r>
              <a:rPr lang="en-IN" b="1" dirty="0" smtClean="0"/>
              <a:t>           }</a:t>
            </a:r>
          </a:p>
          <a:p>
            <a:r>
              <a:rPr lang="en-IN" b="1" dirty="0" smtClean="0"/>
              <a:t>}   </a:t>
            </a:r>
          </a:p>
          <a:p>
            <a:r>
              <a:rPr lang="en-IN" b="1" dirty="0" smtClean="0"/>
              <a:t>             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1863</Words>
  <Application>Microsoft Office PowerPoint</Application>
  <PresentationFormat>On-screen Show (4:3)</PresentationFormat>
  <Paragraphs>709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Chechappa</dc:creator>
  <cp:lastModifiedBy>Chechappa</cp:lastModifiedBy>
  <cp:revision>70</cp:revision>
  <dcterms:created xsi:type="dcterms:W3CDTF">2012-09-17T08:55:02Z</dcterms:created>
  <dcterms:modified xsi:type="dcterms:W3CDTF">2016-10-12T11:44:49Z</dcterms:modified>
</cp:coreProperties>
</file>