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87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FF33-CE76-4E00-BACE-E102E7476590}" type="datetimeFigureOut">
              <a:rPr lang="en-IN" smtClean="0"/>
              <a:pPr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3492-B656-45A1-AD99-B44774024BD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2492896"/>
            <a:ext cx="50517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/>
              <a:t>MULTI-THREADING</a:t>
            </a:r>
            <a:endParaRPr lang="en-I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1844824"/>
            <a:ext cx="50223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class </a:t>
            </a:r>
            <a:r>
              <a:rPr lang="en-IN" b="1" dirty="0" err="1" smtClean="0"/>
              <a:t>MyThread</a:t>
            </a:r>
            <a:r>
              <a:rPr lang="en-IN" b="1" dirty="0" smtClean="0"/>
              <a:t> extends Thread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void run()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("run");</a:t>
            </a:r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r>
              <a:rPr lang="en-IN" b="1" dirty="0" smtClean="0"/>
              <a:t>class Hello 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endParaRPr lang="en-IN" b="1" dirty="0" smtClean="0"/>
          </a:p>
          <a:p>
            <a:r>
              <a:rPr lang="en-IN" b="1" dirty="0" smtClean="0"/>
              <a:t>	//</a:t>
            </a:r>
            <a:r>
              <a:rPr lang="en-IN" b="1" dirty="0" err="1" smtClean="0"/>
              <a:t>MyThread</a:t>
            </a:r>
            <a:r>
              <a:rPr lang="en-IN" b="1" dirty="0" smtClean="0"/>
              <a:t> m = new </a:t>
            </a:r>
            <a:r>
              <a:rPr lang="en-IN" b="1" dirty="0" err="1" smtClean="0"/>
              <a:t>MyThread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	//</a:t>
            </a:r>
            <a:r>
              <a:rPr lang="en-IN" b="1" dirty="0" err="1" smtClean="0"/>
              <a:t>m.start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		new </a:t>
            </a:r>
            <a:r>
              <a:rPr lang="en-IN" b="1" dirty="0" err="1" smtClean="0"/>
              <a:t>MyThread</a:t>
            </a:r>
            <a:r>
              <a:rPr lang="en-IN" b="1" smtClean="0"/>
              <a:t>().start();</a:t>
            </a:r>
            <a:endParaRPr lang="en-IN" b="1" dirty="0" smtClean="0"/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6044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How to synchronize threads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HelloRunner</a:t>
            </a:r>
            <a:r>
              <a:rPr lang="en-IN" b="1" dirty="0" smtClean="0"/>
              <a:t> implements </a:t>
            </a:r>
            <a:r>
              <a:rPr lang="en-IN" b="1" dirty="0" err="1" smtClean="0"/>
              <a:t>Runnable</a:t>
            </a:r>
            <a:endParaRPr lang="en-IN" b="1" dirty="0" smtClean="0"/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    public void run()</a:t>
            </a:r>
          </a:p>
          <a:p>
            <a:r>
              <a:rPr lang="en-IN" b="1" dirty="0" smtClean="0"/>
              <a:t>    {</a:t>
            </a:r>
          </a:p>
          <a:p>
            <a:r>
              <a:rPr lang="en-IN" b="1" dirty="0" smtClean="0"/>
              <a:t>        synchronized(this)</a:t>
            </a:r>
          </a:p>
          <a:p>
            <a:r>
              <a:rPr lang="en-IN" b="1" dirty="0" smtClean="0"/>
              <a:t>        {</a:t>
            </a:r>
          </a:p>
          <a:p>
            <a:r>
              <a:rPr lang="en-IN" b="1" dirty="0" smtClean="0"/>
              <a:t>	   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=0;i&lt;10;i++)</a:t>
            </a:r>
          </a:p>
          <a:p>
            <a:r>
              <a:rPr lang="en-IN" b="1" dirty="0" smtClean="0"/>
              <a:t>           {</a:t>
            </a:r>
          </a:p>
          <a:p>
            <a:r>
              <a:rPr lang="en-IN" b="1" dirty="0" smtClean="0"/>
              <a:t> 	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i</a:t>
            </a:r>
            <a:r>
              <a:rPr lang="en-IN" b="1" dirty="0" smtClean="0"/>
              <a:t>+"--"+</a:t>
            </a:r>
            <a:r>
              <a:rPr lang="en-IN" b="1" dirty="0" err="1" smtClean="0"/>
              <a:t>Thread.currentThread</a:t>
            </a:r>
            <a:r>
              <a:rPr lang="en-IN" b="1" dirty="0" smtClean="0"/>
              <a:t>().</a:t>
            </a:r>
            <a:r>
              <a:rPr lang="en-IN" b="1" dirty="0" err="1" smtClean="0"/>
              <a:t>getName</a:t>
            </a:r>
            <a:r>
              <a:rPr lang="en-IN" b="1" dirty="0" smtClean="0"/>
              <a:t>());</a:t>
            </a:r>
          </a:p>
          <a:p>
            <a:r>
              <a:rPr lang="en-IN" b="1" dirty="0" smtClean="0"/>
              <a:t>           }</a:t>
            </a:r>
          </a:p>
          <a:p>
            <a:r>
              <a:rPr lang="en-IN" b="1" dirty="0" smtClean="0"/>
              <a:t>        }        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public class </a:t>
            </a:r>
            <a:r>
              <a:rPr lang="en-IN" b="1" dirty="0" err="1" smtClean="0"/>
              <a:t>SynchronizedEg</a:t>
            </a:r>
            <a:endParaRPr lang="en-IN" b="1" dirty="0" smtClean="0"/>
          </a:p>
          <a:p>
            <a:r>
              <a:rPr lang="en-IN" b="1" dirty="0" smtClean="0"/>
              <a:t>{                 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   </a:t>
            </a:r>
            <a:r>
              <a:rPr lang="en-IN" b="1" dirty="0" err="1" smtClean="0"/>
              <a:t>HelloRunner</a:t>
            </a:r>
            <a:r>
              <a:rPr lang="en-IN" b="1" dirty="0" smtClean="0"/>
              <a:t>  r = new </a:t>
            </a:r>
            <a:r>
              <a:rPr lang="en-IN" b="1" dirty="0" err="1" smtClean="0"/>
              <a:t>HelloRunner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	   Thread t1 = new Thread(r,"t1");</a:t>
            </a:r>
          </a:p>
          <a:p>
            <a:r>
              <a:rPr lang="en-IN" b="1" dirty="0" smtClean="0"/>
              <a:t>	   Thread t2 = new Thread(r,"t2");</a:t>
            </a:r>
          </a:p>
          <a:p>
            <a:r>
              <a:rPr lang="en-IN" b="1" dirty="0" smtClean="0"/>
              <a:t>	   t1.start();</a:t>
            </a:r>
          </a:p>
          <a:p>
            <a:r>
              <a:rPr lang="en-IN" b="1" dirty="0" smtClean="0"/>
              <a:t>	   t2.start();</a:t>
            </a:r>
          </a:p>
          <a:p>
            <a:r>
              <a:rPr lang="en-IN" b="1" dirty="0" smtClean="0"/>
              <a:t>   	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8924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When Threads has same priority</a:t>
            </a:r>
          </a:p>
          <a:p>
            <a:r>
              <a:rPr lang="en-IN" b="1" dirty="0" smtClean="0"/>
              <a:t>public class Main {</a:t>
            </a:r>
          </a:p>
          <a:p>
            <a:r>
              <a:rPr lang="en-IN" b="1" dirty="0" smtClean="0"/>
              <a:t>    public void </a:t>
            </a:r>
            <a:r>
              <a:rPr lang="en-IN" b="1" dirty="0" err="1" smtClean="0"/>
              <a:t>setPrioritiesOnThreads</a:t>
            </a:r>
            <a:r>
              <a:rPr lang="en-IN" b="1" dirty="0" smtClean="0"/>
              <a:t>() {</a:t>
            </a:r>
          </a:p>
          <a:p>
            <a:r>
              <a:rPr lang="en-IN" b="1" dirty="0" smtClean="0"/>
              <a:t>                Thread thread1 = new Thread(new </a:t>
            </a:r>
            <a:r>
              <a:rPr lang="en-IN" b="1" dirty="0" err="1" smtClean="0"/>
              <a:t>TestThread</a:t>
            </a:r>
            <a:r>
              <a:rPr lang="en-IN" b="1" dirty="0" smtClean="0"/>
              <a:t>(1));</a:t>
            </a:r>
          </a:p>
          <a:p>
            <a:r>
              <a:rPr lang="en-IN" b="1" dirty="0" smtClean="0"/>
              <a:t>                Thread thread2 = new Thread(new </a:t>
            </a:r>
            <a:r>
              <a:rPr lang="en-IN" b="1" dirty="0" err="1" smtClean="0"/>
              <a:t>TestThread</a:t>
            </a:r>
            <a:r>
              <a:rPr lang="en-IN" b="1" dirty="0" smtClean="0"/>
              <a:t>(2));</a:t>
            </a:r>
          </a:p>
          <a:p>
            <a:r>
              <a:rPr lang="en-IN" b="1" dirty="0" smtClean="0"/>
              <a:t>          thread1.start();</a:t>
            </a:r>
          </a:p>
          <a:p>
            <a:r>
              <a:rPr lang="en-IN" b="1" dirty="0" smtClean="0"/>
              <a:t>        thread2.start();</a:t>
            </a:r>
          </a:p>
          <a:p>
            <a:r>
              <a:rPr lang="en-IN" b="1" dirty="0" smtClean="0"/>
              <a:t>        try {</a:t>
            </a:r>
          </a:p>
          <a:p>
            <a:r>
              <a:rPr lang="en-IN" b="1" dirty="0" smtClean="0"/>
              <a:t>              //Wait for the threads to finish</a:t>
            </a:r>
          </a:p>
          <a:p>
            <a:r>
              <a:rPr lang="en-IN" b="1" dirty="0" smtClean="0"/>
              <a:t>            thread1.join();</a:t>
            </a:r>
          </a:p>
          <a:p>
            <a:r>
              <a:rPr lang="en-IN" b="1" dirty="0" smtClean="0"/>
              <a:t>            thread2.join();</a:t>
            </a:r>
          </a:p>
          <a:p>
            <a:r>
              <a:rPr lang="en-IN" b="1" dirty="0" smtClean="0"/>
              <a:t>        } catch (</a:t>
            </a:r>
            <a:r>
              <a:rPr lang="en-IN" b="1" dirty="0" err="1" smtClean="0"/>
              <a:t>InterruptedException</a:t>
            </a:r>
            <a:r>
              <a:rPr lang="en-IN" b="1" dirty="0" smtClean="0"/>
              <a:t> ex) {</a:t>
            </a:r>
          </a:p>
          <a:p>
            <a:r>
              <a:rPr lang="en-IN" b="1" dirty="0" smtClean="0"/>
              <a:t>            </a:t>
            </a:r>
            <a:r>
              <a:rPr lang="en-IN" b="1" dirty="0" err="1" smtClean="0"/>
              <a:t>ex.printStackTrace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     }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("Done.");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    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        new Main().</a:t>
            </a:r>
            <a:r>
              <a:rPr lang="en-IN" b="1" dirty="0" err="1" smtClean="0"/>
              <a:t>setPrioritiesOnThreads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 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8204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class </a:t>
            </a:r>
            <a:r>
              <a:rPr lang="en-IN" sz="2000" b="1" dirty="0" err="1" smtClean="0"/>
              <a:t>TestThread</a:t>
            </a:r>
            <a:r>
              <a:rPr lang="en-IN" sz="2000" b="1" dirty="0" smtClean="0"/>
              <a:t> implements </a:t>
            </a:r>
            <a:r>
              <a:rPr lang="en-IN" sz="2000" b="1" dirty="0" err="1" smtClean="0"/>
              <a:t>Runnable</a:t>
            </a:r>
            <a:r>
              <a:rPr lang="en-IN" sz="2000" b="1" dirty="0" smtClean="0"/>
              <a:t> {</a:t>
            </a:r>
          </a:p>
          <a:p>
            <a:r>
              <a:rPr lang="en-IN" sz="2000" b="1" dirty="0" smtClean="0"/>
              <a:t>      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id;</a:t>
            </a:r>
          </a:p>
          <a:p>
            <a:r>
              <a:rPr lang="en-IN" sz="2000" b="1" dirty="0" smtClean="0"/>
              <a:t>       public </a:t>
            </a:r>
            <a:r>
              <a:rPr lang="en-IN" sz="2000" b="1" dirty="0" err="1" smtClean="0"/>
              <a:t>TestThread</a:t>
            </a:r>
            <a:r>
              <a:rPr lang="en-IN" sz="2000" b="1" dirty="0" smtClean="0"/>
              <a:t>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id) {</a:t>
            </a:r>
          </a:p>
          <a:p>
            <a:r>
              <a:rPr lang="en-IN" sz="2000" b="1" dirty="0" smtClean="0"/>
              <a:t>            </a:t>
            </a:r>
          </a:p>
          <a:p>
            <a:r>
              <a:rPr lang="en-IN" sz="2000" b="1" dirty="0" smtClean="0"/>
              <a:t>            this.id = id;</a:t>
            </a:r>
          </a:p>
          <a:p>
            <a:r>
              <a:rPr lang="en-IN" sz="2000" b="1" dirty="0" smtClean="0"/>
              <a:t>        }</a:t>
            </a:r>
          </a:p>
          <a:p>
            <a:r>
              <a:rPr lang="en-IN" sz="2000" b="1" dirty="0" smtClean="0"/>
              <a:t>        </a:t>
            </a:r>
          </a:p>
          <a:p>
            <a:r>
              <a:rPr lang="en-IN" sz="2000" b="1" dirty="0" smtClean="0"/>
              <a:t>        public void run() {</a:t>
            </a:r>
          </a:p>
          <a:p>
            <a:r>
              <a:rPr lang="en-IN" sz="2000" b="1" dirty="0" smtClean="0"/>
              <a:t>            </a:t>
            </a:r>
          </a:p>
          <a:p>
            <a:r>
              <a:rPr lang="en-IN" sz="2000" b="1" dirty="0" smtClean="0"/>
              <a:t>            for 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 = 1;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 &lt;= 10;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++) {</a:t>
            </a:r>
          </a:p>
          <a:p>
            <a:r>
              <a:rPr lang="en-IN" sz="2000" b="1" dirty="0" smtClean="0"/>
              <a:t>                </a:t>
            </a:r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("Thread" + id + ": " +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);</a:t>
            </a:r>
          </a:p>
          <a:p>
            <a:r>
              <a:rPr lang="en-IN" sz="2000" b="1" dirty="0" smtClean="0"/>
              <a:t>            }</a:t>
            </a:r>
          </a:p>
          <a:p>
            <a:r>
              <a:rPr lang="en-IN" sz="2000" b="1" dirty="0" smtClean="0"/>
              <a:t>        }</a:t>
            </a:r>
          </a:p>
          <a:p>
            <a:r>
              <a:rPr lang="en-IN" sz="2000" b="1" dirty="0" smtClean="0"/>
              <a:t>Since both threads have the same priority, the output will be a mix between them and could look like this: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 Threads having different priority</a:t>
            </a:r>
          </a:p>
          <a:p>
            <a:r>
              <a:rPr lang="en-IN" b="1" dirty="0" smtClean="0"/>
              <a:t>public class Main {</a:t>
            </a:r>
          </a:p>
          <a:p>
            <a:r>
              <a:rPr lang="en-IN" b="1" dirty="0" smtClean="0"/>
              <a:t>  public void </a:t>
            </a:r>
            <a:r>
              <a:rPr lang="en-IN" b="1" dirty="0" err="1" smtClean="0"/>
              <a:t>setPrioritiesOnThreads</a:t>
            </a:r>
            <a:r>
              <a:rPr lang="en-IN" b="1" dirty="0" smtClean="0"/>
              <a:t>() {</a:t>
            </a:r>
          </a:p>
          <a:p>
            <a:r>
              <a:rPr lang="en-IN" b="1" dirty="0" smtClean="0"/>
              <a:t>         Thread thread1 = new Thread(new </a:t>
            </a:r>
            <a:r>
              <a:rPr lang="en-IN" b="1" dirty="0" err="1" smtClean="0"/>
              <a:t>TestThread</a:t>
            </a:r>
            <a:r>
              <a:rPr lang="en-IN" b="1" dirty="0" smtClean="0"/>
              <a:t>(1));</a:t>
            </a:r>
          </a:p>
          <a:p>
            <a:r>
              <a:rPr lang="en-IN" b="1" dirty="0" smtClean="0"/>
              <a:t>        Thread thread2 = new Thread(new </a:t>
            </a:r>
            <a:r>
              <a:rPr lang="en-IN" b="1" dirty="0" err="1" smtClean="0"/>
              <a:t>TestThread</a:t>
            </a:r>
            <a:r>
              <a:rPr lang="en-IN" b="1" dirty="0" smtClean="0"/>
              <a:t>(2));</a:t>
            </a:r>
          </a:p>
          <a:p>
            <a:r>
              <a:rPr lang="en-IN" b="1" dirty="0" smtClean="0"/>
              <a:t>     //Setting priorities on the Thread objects</a:t>
            </a:r>
          </a:p>
          <a:p>
            <a:r>
              <a:rPr lang="en-IN" b="1" dirty="0" smtClean="0"/>
              <a:t>        thread1.setPriority(</a:t>
            </a:r>
            <a:r>
              <a:rPr lang="en-IN" b="1" dirty="0" err="1" smtClean="0"/>
              <a:t>Thread.MAX_PRIORITY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        thread2.setPriority(</a:t>
            </a:r>
            <a:r>
              <a:rPr lang="en-IN" b="1" dirty="0" err="1" smtClean="0"/>
              <a:t>Thread.MIN_PRIORITY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       thread1.start();</a:t>
            </a:r>
          </a:p>
          <a:p>
            <a:r>
              <a:rPr lang="en-IN" b="1" dirty="0" smtClean="0"/>
              <a:t>        thread2.start();</a:t>
            </a:r>
          </a:p>
          <a:p>
            <a:r>
              <a:rPr lang="en-IN" b="1" dirty="0" smtClean="0"/>
              <a:t>       try {</a:t>
            </a:r>
          </a:p>
          <a:p>
            <a:r>
              <a:rPr lang="en-IN" b="1" dirty="0" smtClean="0"/>
              <a:t>         //Wait for the threads to finish</a:t>
            </a:r>
          </a:p>
          <a:p>
            <a:r>
              <a:rPr lang="en-IN" b="1" dirty="0" smtClean="0"/>
              <a:t>            thread1.join();</a:t>
            </a:r>
          </a:p>
          <a:p>
            <a:r>
              <a:rPr lang="en-IN" b="1" dirty="0" smtClean="0"/>
              <a:t>            thread2.join();</a:t>
            </a:r>
          </a:p>
          <a:p>
            <a:r>
              <a:rPr lang="en-IN" b="1" dirty="0" smtClean="0"/>
              <a:t>     } catch (</a:t>
            </a:r>
            <a:r>
              <a:rPr lang="en-IN" b="1" dirty="0" err="1" smtClean="0"/>
              <a:t>InterruptedException</a:t>
            </a:r>
            <a:r>
              <a:rPr lang="en-IN" b="1" dirty="0" smtClean="0"/>
              <a:t> ex) {</a:t>
            </a:r>
          </a:p>
          <a:p>
            <a:r>
              <a:rPr lang="en-IN" b="1" dirty="0" smtClean="0"/>
              <a:t>            </a:t>
            </a:r>
            <a:r>
              <a:rPr lang="en-IN" b="1" dirty="0" err="1" smtClean="0"/>
              <a:t>ex.printStackTrace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     }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("Done.");</a:t>
            </a:r>
          </a:p>
          <a:p>
            <a:r>
              <a:rPr lang="en-IN" b="1" dirty="0" smtClean="0"/>
              <a:t>   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        new Main().</a:t>
            </a:r>
            <a:r>
              <a:rPr lang="en-IN" b="1" dirty="0" err="1" smtClean="0"/>
              <a:t>setPrioritiesOnThreads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}</a:t>
            </a:r>
          </a:p>
          <a:p>
            <a:r>
              <a:rPr lang="en-IN" dirty="0" smtClean="0"/>
              <a:t>    </a:t>
            </a:r>
          </a:p>
          <a:p>
            <a:r>
              <a:rPr lang="en-IN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/>
              <a:t>class </a:t>
            </a:r>
            <a:r>
              <a:rPr lang="en-IN" b="1" dirty="0" err="1" smtClean="0"/>
              <a:t>TestThread</a:t>
            </a:r>
            <a:r>
              <a:rPr lang="en-IN" b="1" dirty="0" smtClean="0"/>
              <a:t> implements </a:t>
            </a:r>
            <a:r>
              <a:rPr lang="en-IN" b="1" dirty="0" err="1" smtClean="0"/>
              <a:t>Runnable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       </a:t>
            </a:r>
            <a:r>
              <a:rPr lang="en-IN" b="1" dirty="0" err="1" smtClean="0"/>
              <a:t>int</a:t>
            </a:r>
            <a:r>
              <a:rPr lang="en-IN" b="1" dirty="0" smtClean="0"/>
              <a:t> id;</a:t>
            </a:r>
          </a:p>
          <a:p>
            <a:r>
              <a:rPr lang="en-IN" b="1" dirty="0" smtClean="0"/>
              <a:t>        </a:t>
            </a:r>
          </a:p>
          <a:p>
            <a:r>
              <a:rPr lang="en-IN" b="1" dirty="0" smtClean="0"/>
              <a:t>        public </a:t>
            </a:r>
            <a:r>
              <a:rPr lang="en-IN" b="1" dirty="0" err="1" smtClean="0"/>
              <a:t>TestThread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id) {</a:t>
            </a:r>
          </a:p>
          <a:p>
            <a:r>
              <a:rPr lang="en-IN" b="1" dirty="0" smtClean="0"/>
              <a:t>            </a:t>
            </a:r>
          </a:p>
          <a:p>
            <a:r>
              <a:rPr lang="en-IN" b="1" dirty="0" smtClean="0"/>
              <a:t>            this.id = id;</a:t>
            </a:r>
          </a:p>
          <a:p>
            <a:r>
              <a:rPr lang="en-IN" b="1" dirty="0" smtClean="0"/>
              <a:t>        }</a:t>
            </a:r>
          </a:p>
          <a:p>
            <a:r>
              <a:rPr lang="en-IN" b="1" dirty="0" smtClean="0"/>
              <a:t>        </a:t>
            </a:r>
          </a:p>
          <a:p>
            <a:r>
              <a:rPr lang="en-IN" b="1" dirty="0" smtClean="0"/>
              <a:t>        public void run() {</a:t>
            </a:r>
          </a:p>
          <a:p>
            <a:r>
              <a:rPr lang="en-IN" b="1" dirty="0" smtClean="0"/>
              <a:t>            </a:t>
            </a:r>
          </a:p>
          <a:p>
            <a:r>
              <a:rPr lang="en-IN" b="1" dirty="0" smtClean="0"/>
              <a:t>            for 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1; </a:t>
            </a:r>
            <a:r>
              <a:rPr lang="en-IN" b="1" dirty="0" err="1" smtClean="0"/>
              <a:t>i</a:t>
            </a:r>
            <a:r>
              <a:rPr lang="en-IN" b="1" dirty="0" smtClean="0"/>
              <a:t> &lt;= 10; </a:t>
            </a:r>
            <a:r>
              <a:rPr lang="en-IN" b="1" dirty="0" err="1" smtClean="0"/>
              <a:t>i</a:t>
            </a:r>
            <a:r>
              <a:rPr lang="en-IN" b="1" dirty="0" smtClean="0"/>
              <a:t>++) {</a:t>
            </a:r>
          </a:p>
          <a:p>
            <a:r>
              <a:rPr lang="en-IN" b="1" dirty="0" smtClean="0"/>
              <a:t>       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("Thread" + id + ": " + </a:t>
            </a:r>
            <a:r>
              <a:rPr lang="en-IN" b="1" dirty="0" err="1" smtClean="0"/>
              <a:t>i</a:t>
            </a:r>
            <a:r>
              <a:rPr lang="en-IN" b="1" dirty="0" smtClean="0"/>
              <a:t>);</a:t>
            </a:r>
          </a:p>
          <a:p>
            <a:r>
              <a:rPr lang="en-IN" b="1" dirty="0" smtClean="0"/>
              <a:t>            }</a:t>
            </a:r>
          </a:p>
          <a:p>
            <a:r>
              <a:rPr lang="en-IN" b="1" dirty="0" smtClean="0"/>
              <a:t>        }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}</a:t>
            </a:r>
          </a:p>
          <a:p>
            <a:endParaRPr lang="en-IN" b="1" dirty="0" smtClean="0"/>
          </a:p>
          <a:p>
            <a:r>
              <a:rPr lang="en-IN" b="1" dirty="0" smtClean="0"/>
              <a:t>Note if join() is removed, after Thread1 completes, "Done" is printed and the Thread2 is completed.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Synchronized Example</a:t>
            </a:r>
          </a:p>
          <a:p>
            <a:r>
              <a:rPr lang="en-IN" b="1" dirty="0" smtClean="0"/>
              <a:t>class Thread1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    synchronized void call()</a:t>
            </a:r>
          </a:p>
          <a:p>
            <a:r>
              <a:rPr lang="en-IN" b="1" dirty="0" smtClean="0"/>
              <a:t>    {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("first statement");</a:t>
            </a:r>
          </a:p>
          <a:p>
            <a:r>
              <a:rPr lang="en-IN" b="1" dirty="0" smtClean="0"/>
              <a:t>	try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   	  </a:t>
            </a:r>
            <a:r>
              <a:rPr lang="en-IN" b="1" dirty="0" err="1" smtClean="0"/>
              <a:t>Thread.sleep</a:t>
            </a:r>
            <a:r>
              <a:rPr lang="en-IN" b="1" dirty="0" smtClean="0"/>
              <a:t>(1000);</a:t>
            </a:r>
          </a:p>
          <a:p>
            <a:r>
              <a:rPr lang="en-IN" b="1" dirty="0" smtClean="0"/>
              <a:t>	}</a:t>
            </a:r>
          </a:p>
          <a:p>
            <a:r>
              <a:rPr lang="en-IN" b="1" dirty="0" smtClean="0"/>
              <a:t>	catch(Exception e)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("Error " + e);</a:t>
            </a:r>
          </a:p>
          <a:p>
            <a:r>
              <a:rPr lang="en-IN" b="1" dirty="0" smtClean="0"/>
              <a:t>                  }</a:t>
            </a:r>
          </a:p>
          <a:p>
            <a:r>
              <a:rPr lang="en-IN" b="1" dirty="0" smtClean="0"/>
              <a:t>	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("second statement");</a:t>
            </a:r>
          </a:p>
          <a:p>
            <a:r>
              <a:rPr lang="en-IN" b="1" dirty="0" smtClean="0"/>
              <a:t>   }</a:t>
            </a:r>
          </a:p>
          <a:p>
            <a:r>
              <a:rPr lang="en-IN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90364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class Thread2 extends Thread</a:t>
            </a:r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Thread1 t;</a:t>
            </a:r>
          </a:p>
          <a:p>
            <a:r>
              <a:rPr lang="en-IN" b="1" dirty="0" smtClean="0"/>
              <a:t>   	public Thread2(Thread1 t)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this.t</a:t>
            </a:r>
            <a:r>
              <a:rPr lang="en-IN" b="1" dirty="0" smtClean="0"/>
              <a:t> = t;</a:t>
            </a:r>
          </a:p>
          <a:p>
            <a:r>
              <a:rPr lang="en-IN" b="1" dirty="0" smtClean="0"/>
              <a:t>   	}</a:t>
            </a:r>
          </a:p>
          <a:p>
            <a:r>
              <a:rPr lang="en-IN" b="1" dirty="0" smtClean="0"/>
              <a:t>   	public void run()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	</a:t>
            </a:r>
            <a:r>
              <a:rPr lang="en-IN" b="1" dirty="0" err="1" smtClean="0"/>
              <a:t>t.call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	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public class </a:t>
            </a:r>
            <a:r>
              <a:rPr lang="en-IN" b="1" dirty="0" err="1" smtClean="0"/>
              <a:t>TestThread</a:t>
            </a:r>
            <a:endParaRPr lang="en-IN" b="1" dirty="0" smtClean="0"/>
          </a:p>
          <a:p>
            <a:r>
              <a:rPr lang="en-IN" b="1" dirty="0" smtClean="0"/>
              <a:t>{</a:t>
            </a:r>
          </a:p>
          <a:p>
            <a:r>
              <a:rPr lang="en-IN" b="1" dirty="0" smtClean="0"/>
              <a:t>	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</a:t>
            </a:r>
          </a:p>
          <a:p>
            <a:r>
              <a:rPr lang="en-IN" b="1" dirty="0" smtClean="0"/>
              <a:t>	{</a:t>
            </a:r>
          </a:p>
          <a:p>
            <a:r>
              <a:rPr lang="en-IN" b="1" dirty="0" smtClean="0"/>
              <a:t>	   Thread1 obj1 = new Thread1();</a:t>
            </a:r>
          </a:p>
          <a:p>
            <a:r>
              <a:rPr lang="en-IN" b="1" dirty="0" smtClean="0"/>
              <a:t>	   Thread2 </a:t>
            </a:r>
            <a:r>
              <a:rPr lang="en-IN" b="1" dirty="0" err="1" smtClean="0"/>
              <a:t>Obja</a:t>
            </a:r>
            <a:r>
              <a:rPr lang="en-IN" b="1" dirty="0" smtClean="0"/>
              <a:t> = new Thread2(obj1);</a:t>
            </a:r>
          </a:p>
          <a:p>
            <a:r>
              <a:rPr lang="en-IN" b="1" dirty="0" smtClean="0"/>
              <a:t>	   Thread2 </a:t>
            </a:r>
            <a:r>
              <a:rPr lang="en-IN" b="1" dirty="0" err="1" smtClean="0"/>
              <a:t>Objb</a:t>
            </a:r>
            <a:r>
              <a:rPr lang="en-IN" b="1" dirty="0" smtClean="0"/>
              <a:t> = new Thread2(obj1);</a:t>
            </a:r>
          </a:p>
          <a:p>
            <a:r>
              <a:rPr lang="en-IN" b="1" dirty="0" smtClean="0"/>
              <a:t>	   </a:t>
            </a:r>
            <a:r>
              <a:rPr lang="en-IN" b="1" dirty="0" err="1" smtClean="0"/>
              <a:t>Obja.start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	   </a:t>
            </a:r>
            <a:r>
              <a:rPr lang="en-IN" b="1" dirty="0" err="1" smtClean="0"/>
              <a:t>Objb.start</a:t>
            </a:r>
            <a:r>
              <a:rPr lang="en-IN" b="1" dirty="0" smtClean="0"/>
              <a:t>();</a:t>
            </a:r>
          </a:p>
          <a:p>
            <a:r>
              <a:rPr lang="en-IN" b="1" dirty="0" smtClean="0"/>
              <a:t>        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4076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Thread group in java</a:t>
            </a:r>
          </a:p>
          <a:p>
            <a:r>
              <a:rPr lang="en-IN" sz="2800" b="1" dirty="0" smtClean="0"/>
              <a:t>Java provides a convenient way to group multiple threads in a single object</a:t>
            </a:r>
            <a:r>
              <a:rPr lang="en-IN" sz="2800" b="1" dirty="0" smtClean="0"/>
              <a:t>.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To create the thread group of threads, all the threads should be derived from </a:t>
            </a:r>
            <a:r>
              <a:rPr lang="en-IN" sz="2800" b="1" dirty="0" err="1" smtClean="0"/>
              <a:t>java.lang.Runnable</a:t>
            </a:r>
            <a:r>
              <a:rPr lang="en-IN" sz="2800" b="1" dirty="0" smtClean="0"/>
              <a:t> interface.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3528" y="188640"/>
          <a:ext cx="4630534" cy="6336704"/>
        </p:xfrm>
        <a:graphic>
          <a:graphicData uri="http://schemas.openxmlformats.org/drawingml/2006/table">
            <a:tbl>
              <a:tblPr/>
              <a:tblGrid>
                <a:gridCol w="4630534"/>
              </a:tblGrid>
              <a:tr h="63367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public class </a:t>
                      </a:r>
                      <a:r>
                        <a:rPr lang="en-IN" sz="1200" b="1" i="0" dirty="0" err="1">
                          <a:latin typeface="Consolas"/>
                        </a:rPr>
                        <a:t>ThreadGroupManager</a:t>
                      </a:r>
                      <a:r>
                        <a:rPr lang="en-IN" sz="1200" b="1" i="0" dirty="0">
                          <a:latin typeface="Consolas"/>
                        </a:rPr>
                        <a:t> {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public static void main(String[] </a:t>
                      </a:r>
                      <a:r>
                        <a:rPr lang="en-IN" sz="1200" b="1" i="0" dirty="0" err="1">
                          <a:latin typeface="Consolas"/>
                        </a:rPr>
                        <a:t>args</a:t>
                      </a:r>
                      <a:r>
                        <a:rPr lang="en-IN" sz="1200" b="1" i="0" dirty="0">
                          <a:latin typeface="Consolas"/>
                        </a:rPr>
                        <a:t>) {</a:t>
                      </a:r>
                    </a:p>
                    <a:p>
                      <a:pPr algn="l" fontAlgn="base"/>
                      <a:r>
                        <a:rPr lang="en-IN" sz="1200" b="1" i="0" dirty="0" err="1" smtClean="0">
                          <a:latin typeface="Consolas"/>
                        </a:rPr>
                        <a:t>ThreadGroup</a:t>
                      </a:r>
                      <a:r>
                        <a:rPr lang="en-IN" sz="1200" b="1" i="0" dirty="0" smtClean="0">
                          <a:latin typeface="Consolas"/>
                        </a:rPr>
                        <a:t> group </a:t>
                      </a:r>
                      <a:r>
                        <a:rPr lang="en-IN" sz="1200" b="1" i="0" dirty="0">
                          <a:latin typeface="Consolas"/>
                        </a:rPr>
                        <a:t>= new </a:t>
                      </a:r>
                      <a:r>
                        <a:rPr lang="en-IN" sz="1200" b="1" i="0" dirty="0" err="1">
                          <a:latin typeface="Consolas"/>
                        </a:rPr>
                        <a:t>ThreadGroup</a:t>
                      </a:r>
                      <a:r>
                        <a:rPr lang="en-IN" sz="1200" b="1" i="0" dirty="0">
                          <a:latin typeface="Consolas"/>
                        </a:rPr>
                        <a:t>("My thread group");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    Thread1 t1 = new Thread1();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    Thread2 t2 = new Thread2();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    Thread th1 = new Thread(group, t1);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    Thread th2 = new Thread(group, t2);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    th1.start();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    th2.start();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}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}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class Thread1 implements </a:t>
                      </a:r>
                      <a:r>
                        <a:rPr lang="en-IN" sz="1200" b="1" i="0" dirty="0" err="1">
                          <a:latin typeface="Consolas"/>
                        </a:rPr>
                        <a:t>Runnable</a:t>
                      </a:r>
                      <a:r>
                        <a:rPr lang="en-IN" sz="1200" b="1" i="0" dirty="0">
                          <a:latin typeface="Consolas"/>
                        </a:rPr>
                        <a:t> {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public void run() {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    </a:t>
                      </a:r>
                      <a:r>
                        <a:rPr lang="en-IN" sz="1200" b="1" i="0" dirty="0" err="1">
                          <a:latin typeface="Consolas"/>
                        </a:rPr>
                        <a:t>System.out.println</a:t>
                      </a:r>
                      <a:r>
                        <a:rPr lang="en-IN" sz="1200" b="1" i="0" dirty="0">
                          <a:latin typeface="Consolas"/>
                        </a:rPr>
                        <a:t>("Inside run of Thread 1");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}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}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class Thread2 implements </a:t>
                      </a:r>
                      <a:r>
                        <a:rPr lang="en-IN" sz="1200" b="1" i="0" dirty="0" err="1">
                          <a:latin typeface="Consolas"/>
                        </a:rPr>
                        <a:t>Runnable</a:t>
                      </a:r>
                      <a:r>
                        <a:rPr lang="en-IN" sz="1200" b="1" i="0" dirty="0">
                          <a:latin typeface="Consolas"/>
                        </a:rPr>
                        <a:t> {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public void run() {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    </a:t>
                      </a:r>
                      <a:r>
                        <a:rPr lang="en-IN" sz="1200" b="1" i="0" dirty="0" err="1">
                          <a:latin typeface="Consolas"/>
                        </a:rPr>
                        <a:t>System.out.println</a:t>
                      </a:r>
                      <a:r>
                        <a:rPr lang="en-IN" sz="1200" b="1" i="0" dirty="0">
                          <a:latin typeface="Consolas"/>
                        </a:rPr>
                        <a:t>("Inside run of Thread 2");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   }</a:t>
                      </a:r>
                    </a:p>
                    <a:p>
                      <a:pPr algn="l" fontAlgn="base"/>
                      <a:r>
                        <a:rPr lang="en-IN" sz="1200" b="1" i="0" dirty="0">
                          <a:latin typeface="Consolas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200" b="1" i="0" dirty="0" smtClean="0">
                          <a:latin typeface="Consola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Above is the example of Thread group.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There is no sleep () method in thread group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/>
                          <a:cs typeface="Arial" pitchFamily="34" charset="0"/>
                        </a:rPr>
                        <a:t>We cannot start the thread group; we have to start each thread separately.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base"/>
                      <a:endParaRPr lang="en-IN" sz="1200" b="0" i="0" dirty="0">
                        <a:latin typeface="Consola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331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 smtClean="0"/>
              <a:t>Methods of Thread</a:t>
            </a:r>
          </a:p>
          <a:p>
            <a:r>
              <a:rPr lang="en-IN" sz="2400" dirty="0" err="1" smtClean="0"/>
              <a:t>getName</a:t>
            </a:r>
            <a:r>
              <a:rPr lang="en-IN" sz="2400" dirty="0" smtClean="0"/>
              <a:t>()</a:t>
            </a:r>
          </a:p>
          <a:p>
            <a:r>
              <a:rPr lang="en-IN" sz="2400" dirty="0" smtClean="0"/>
              <a:t> Obtain a thread’s name.</a:t>
            </a:r>
          </a:p>
          <a:p>
            <a:r>
              <a:rPr lang="en-IN" sz="2400" dirty="0" err="1" smtClean="0"/>
              <a:t>getPriority</a:t>
            </a:r>
            <a:r>
              <a:rPr lang="en-IN" sz="2400" dirty="0" smtClean="0"/>
              <a:t> ()</a:t>
            </a:r>
          </a:p>
          <a:p>
            <a:r>
              <a:rPr lang="en-IN" sz="2400" dirty="0" smtClean="0"/>
              <a:t> Obtain a thread’s priority.</a:t>
            </a:r>
          </a:p>
          <a:p>
            <a:r>
              <a:rPr lang="en-IN" sz="2400" dirty="0" err="1" smtClean="0"/>
              <a:t>isAlive</a:t>
            </a:r>
            <a:r>
              <a:rPr lang="en-IN" sz="2400" dirty="0" smtClean="0"/>
              <a:t> ()</a:t>
            </a:r>
          </a:p>
          <a:p>
            <a:r>
              <a:rPr lang="en-IN" sz="2400" dirty="0" smtClean="0"/>
              <a:t>Determine   if a thread is still running.</a:t>
            </a:r>
          </a:p>
          <a:p>
            <a:r>
              <a:rPr lang="en-IN" sz="2400" dirty="0"/>
              <a:t>j</a:t>
            </a:r>
            <a:r>
              <a:rPr lang="en-IN" sz="2400" dirty="0" smtClean="0"/>
              <a:t>oin()</a:t>
            </a:r>
          </a:p>
          <a:p>
            <a:r>
              <a:rPr lang="en-IN" sz="2400" dirty="0" smtClean="0"/>
              <a:t>  Wait for a thread to terminate.</a:t>
            </a:r>
          </a:p>
          <a:p>
            <a:r>
              <a:rPr lang="en-IN" sz="2400" dirty="0"/>
              <a:t>r</a:t>
            </a:r>
            <a:r>
              <a:rPr lang="en-IN" sz="2400" dirty="0" smtClean="0"/>
              <a:t>un() </a:t>
            </a:r>
          </a:p>
          <a:p>
            <a:r>
              <a:rPr lang="en-IN" sz="2400" dirty="0" smtClean="0"/>
              <a:t> Entry point for the thread.</a:t>
            </a:r>
          </a:p>
          <a:p>
            <a:r>
              <a:rPr lang="en-IN" sz="2400" dirty="0" smtClean="0"/>
              <a:t>sleep ()</a:t>
            </a:r>
          </a:p>
          <a:p>
            <a:r>
              <a:rPr lang="en-IN" sz="2400" dirty="0" smtClean="0"/>
              <a:t>  Suspend a thread for a period of time.</a:t>
            </a:r>
          </a:p>
          <a:p>
            <a:r>
              <a:rPr lang="en-IN" sz="2400" dirty="0" smtClean="0"/>
              <a:t>start ()</a:t>
            </a:r>
          </a:p>
          <a:p>
            <a:r>
              <a:rPr lang="en-IN" sz="2400" dirty="0" smtClean="0"/>
              <a:t>  Start a thread by calling its run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8924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public class </a:t>
            </a:r>
            <a:r>
              <a:rPr lang="en-IN" dirty="0" err="1" smtClean="0"/>
              <a:t>ThreadGroupDemo</a:t>
            </a:r>
            <a:r>
              <a:rPr lang="en-IN" dirty="0" smtClean="0"/>
              <a:t> implements </a:t>
            </a:r>
            <a:r>
              <a:rPr lang="en-IN" dirty="0" err="1" smtClean="0"/>
              <a:t>Runnable</a:t>
            </a:r>
            <a:r>
              <a:rPr lang="en-IN" dirty="0" smtClean="0"/>
              <a:t>{  </a:t>
            </a:r>
          </a:p>
          <a:p>
            <a:r>
              <a:rPr lang="en-IN" dirty="0" smtClean="0"/>
              <a:t>    public void run() {  </a:t>
            </a:r>
          </a:p>
          <a:p>
            <a:r>
              <a:rPr lang="en-IN" dirty="0" smtClean="0"/>
              <a:t>          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Thread.currentThread</a:t>
            </a:r>
            <a:r>
              <a:rPr lang="en-IN" dirty="0" smtClean="0"/>
              <a:t>().</a:t>
            </a:r>
            <a:r>
              <a:rPr lang="en-IN" dirty="0" err="1" smtClean="0"/>
              <a:t>getName</a:t>
            </a:r>
            <a:r>
              <a:rPr lang="en-IN" dirty="0" smtClean="0"/>
              <a:t>());  </a:t>
            </a:r>
          </a:p>
          <a:p>
            <a:r>
              <a:rPr lang="en-IN" dirty="0" smtClean="0"/>
              <a:t>    }  </a:t>
            </a:r>
          </a:p>
          <a:p>
            <a:r>
              <a:rPr lang="en-IN" dirty="0" smtClean="0"/>
              <a:t>   public static void main(String[] </a:t>
            </a:r>
            <a:r>
              <a:rPr lang="en-IN" dirty="0" err="1" smtClean="0"/>
              <a:t>args</a:t>
            </a:r>
            <a:r>
              <a:rPr lang="en-IN" dirty="0" smtClean="0"/>
              <a:t>) {  </a:t>
            </a:r>
          </a:p>
          <a:p>
            <a:r>
              <a:rPr lang="en-IN" dirty="0" smtClean="0"/>
              <a:t>      </a:t>
            </a:r>
            <a:r>
              <a:rPr lang="en-IN" dirty="0" err="1" smtClean="0"/>
              <a:t>ThreadGroupDemo</a:t>
            </a:r>
            <a:r>
              <a:rPr lang="en-IN" dirty="0" smtClean="0"/>
              <a:t> </a:t>
            </a:r>
            <a:r>
              <a:rPr lang="en-IN" dirty="0" err="1" smtClean="0"/>
              <a:t>runnable</a:t>
            </a:r>
            <a:r>
              <a:rPr lang="en-IN" dirty="0" smtClean="0"/>
              <a:t> = new </a:t>
            </a:r>
            <a:r>
              <a:rPr lang="en-IN" dirty="0" err="1" smtClean="0"/>
              <a:t>ThreadGroupDemo</a:t>
            </a:r>
            <a:r>
              <a:rPr lang="en-IN" dirty="0" smtClean="0"/>
              <a:t>();  </a:t>
            </a:r>
          </a:p>
          <a:p>
            <a:r>
              <a:rPr lang="en-IN" dirty="0" smtClean="0"/>
              <a:t>          </a:t>
            </a:r>
            <a:r>
              <a:rPr lang="en-IN" dirty="0" err="1" smtClean="0"/>
              <a:t>ThreadGroup</a:t>
            </a:r>
            <a:r>
              <a:rPr lang="en-IN" dirty="0" smtClean="0"/>
              <a:t> tg1 = new </a:t>
            </a:r>
            <a:r>
              <a:rPr lang="en-IN" dirty="0" err="1" smtClean="0"/>
              <a:t>ThreadGroup</a:t>
            </a:r>
            <a:r>
              <a:rPr lang="en-IN" dirty="0" smtClean="0"/>
              <a:t>("Parent </a:t>
            </a:r>
            <a:r>
              <a:rPr lang="en-IN" dirty="0" err="1" smtClean="0"/>
              <a:t>ThreadGroup</a:t>
            </a:r>
            <a:r>
              <a:rPr lang="en-IN" dirty="0" smtClean="0"/>
              <a:t>");  </a:t>
            </a:r>
          </a:p>
          <a:p>
            <a:r>
              <a:rPr lang="en-IN" dirty="0" smtClean="0"/>
              <a:t>            </a:t>
            </a:r>
          </a:p>
          <a:p>
            <a:r>
              <a:rPr lang="en-IN" dirty="0" smtClean="0"/>
              <a:t>          Thread t1 = new Thread(tg1, </a:t>
            </a:r>
            <a:r>
              <a:rPr lang="en-IN" dirty="0" err="1" smtClean="0"/>
              <a:t>runnable,"one</a:t>
            </a:r>
            <a:r>
              <a:rPr lang="en-IN" dirty="0" smtClean="0"/>
              <a:t>");  </a:t>
            </a:r>
          </a:p>
          <a:p>
            <a:r>
              <a:rPr lang="en-IN" dirty="0" smtClean="0"/>
              <a:t>          t1.start();  </a:t>
            </a:r>
          </a:p>
          <a:p>
            <a:r>
              <a:rPr lang="en-IN" dirty="0" smtClean="0"/>
              <a:t>          Thread t2 = new Thread(tg1, </a:t>
            </a:r>
            <a:r>
              <a:rPr lang="en-IN" dirty="0" err="1" smtClean="0"/>
              <a:t>runnable,"two</a:t>
            </a:r>
            <a:r>
              <a:rPr lang="en-IN" dirty="0" smtClean="0"/>
              <a:t>");  </a:t>
            </a:r>
          </a:p>
          <a:p>
            <a:r>
              <a:rPr lang="en-IN" dirty="0" smtClean="0"/>
              <a:t>          t2.start();  </a:t>
            </a:r>
          </a:p>
          <a:p>
            <a:r>
              <a:rPr lang="en-IN" dirty="0" smtClean="0"/>
              <a:t>          Thread t3 = new Thread(tg1, </a:t>
            </a:r>
            <a:r>
              <a:rPr lang="en-IN" dirty="0" err="1" smtClean="0"/>
              <a:t>runnable,"three</a:t>
            </a:r>
            <a:r>
              <a:rPr lang="en-IN" dirty="0" smtClean="0"/>
              <a:t>");  </a:t>
            </a:r>
          </a:p>
          <a:p>
            <a:r>
              <a:rPr lang="en-IN" dirty="0" smtClean="0"/>
              <a:t>          t3.start();  </a:t>
            </a:r>
          </a:p>
          <a:p>
            <a:r>
              <a:rPr lang="en-IN" dirty="0" smtClean="0"/>
              <a:t>               </a:t>
            </a:r>
          </a:p>
          <a:p>
            <a:r>
              <a:rPr lang="en-IN" dirty="0" smtClean="0"/>
              <a:t>          </a:t>
            </a:r>
            <a:r>
              <a:rPr lang="en-IN" dirty="0" err="1" smtClean="0"/>
              <a:t>System.out.println</a:t>
            </a:r>
            <a:r>
              <a:rPr lang="en-IN" dirty="0" smtClean="0"/>
              <a:t>("Thread Group Name: "+tg1.getName());  </a:t>
            </a:r>
          </a:p>
          <a:p>
            <a:r>
              <a:rPr lang="en-IN" dirty="0" smtClean="0"/>
              <a:t>         tg1.list();  </a:t>
            </a:r>
          </a:p>
          <a:p>
            <a:r>
              <a:rPr lang="en-IN" dirty="0" smtClean="0"/>
              <a:t>  </a:t>
            </a:r>
          </a:p>
          <a:p>
            <a:r>
              <a:rPr lang="en-IN" dirty="0" smtClean="0"/>
              <a:t>    }  </a:t>
            </a:r>
          </a:p>
          <a:p>
            <a:r>
              <a:rPr lang="en-IN" dirty="0" smtClean="0"/>
              <a:t>   }  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181528" cy="712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 smtClean="0"/>
              <a:t>// An incorrect implementation of a producer and consumer.</a:t>
            </a:r>
          </a:p>
          <a:p>
            <a:r>
              <a:rPr lang="en-IN" sz="1000" b="1" dirty="0" smtClean="0"/>
              <a:t>class Q {</a:t>
            </a:r>
          </a:p>
          <a:p>
            <a:r>
              <a:rPr lang="en-IN" sz="1000" b="1" dirty="0" err="1" smtClean="0"/>
              <a:t>int</a:t>
            </a:r>
            <a:r>
              <a:rPr lang="en-IN" sz="1000" b="1" dirty="0" smtClean="0"/>
              <a:t> n;</a:t>
            </a:r>
          </a:p>
          <a:p>
            <a:r>
              <a:rPr lang="en-IN" sz="1000" b="1" dirty="0" smtClean="0"/>
              <a:t>synchronized </a:t>
            </a:r>
            <a:r>
              <a:rPr lang="en-IN" sz="1000" b="1" dirty="0" err="1" smtClean="0"/>
              <a:t>int</a:t>
            </a:r>
            <a:r>
              <a:rPr lang="en-IN" sz="1000" b="1" dirty="0" smtClean="0"/>
              <a:t> get() {</a:t>
            </a:r>
          </a:p>
          <a:p>
            <a:r>
              <a:rPr lang="en-IN" sz="1000" b="1" dirty="0" err="1" smtClean="0"/>
              <a:t>System.out.println</a:t>
            </a:r>
            <a:r>
              <a:rPr lang="en-IN" sz="1000" b="1" dirty="0" smtClean="0"/>
              <a:t>("Got: " + n);</a:t>
            </a:r>
          </a:p>
          <a:p>
            <a:r>
              <a:rPr lang="en-IN" sz="1000" b="1" dirty="0" smtClean="0"/>
              <a:t>return n;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synchronized void put(</a:t>
            </a:r>
            <a:r>
              <a:rPr lang="en-IN" sz="1000" b="1" dirty="0" err="1" smtClean="0"/>
              <a:t>int</a:t>
            </a:r>
            <a:r>
              <a:rPr lang="en-IN" sz="1000" b="1" dirty="0" smtClean="0"/>
              <a:t> n) {</a:t>
            </a:r>
          </a:p>
          <a:p>
            <a:r>
              <a:rPr lang="en-IN" sz="1000" b="1" dirty="0" err="1" smtClean="0"/>
              <a:t>this.n</a:t>
            </a:r>
            <a:r>
              <a:rPr lang="en-IN" sz="1000" b="1" dirty="0" smtClean="0"/>
              <a:t> = n;</a:t>
            </a:r>
          </a:p>
          <a:p>
            <a:r>
              <a:rPr lang="en-IN" sz="1000" b="1" dirty="0" err="1" smtClean="0"/>
              <a:t>System.out.println</a:t>
            </a:r>
            <a:r>
              <a:rPr lang="en-IN" sz="1000" b="1" dirty="0" smtClean="0"/>
              <a:t>("Put: " + n);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class Producer implements </a:t>
            </a:r>
            <a:r>
              <a:rPr lang="en-IN" sz="1000" b="1" dirty="0" err="1" smtClean="0"/>
              <a:t>Runnable</a:t>
            </a:r>
            <a:r>
              <a:rPr lang="en-IN" sz="1000" b="1" dirty="0" smtClean="0"/>
              <a:t> {</a:t>
            </a:r>
          </a:p>
          <a:p>
            <a:r>
              <a:rPr lang="en-IN" sz="1000" b="1" dirty="0" smtClean="0"/>
              <a:t>Q </a:t>
            </a:r>
            <a:r>
              <a:rPr lang="en-IN" sz="1000" b="1" dirty="0" err="1" smtClean="0"/>
              <a:t>q</a:t>
            </a:r>
            <a:r>
              <a:rPr lang="en-IN" sz="1000" b="1" dirty="0" smtClean="0"/>
              <a:t>;</a:t>
            </a:r>
          </a:p>
          <a:p>
            <a:r>
              <a:rPr lang="en-IN" sz="1000" b="1" dirty="0" smtClean="0"/>
              <a:t>Producer(Q </a:t>
            </a:r>
            <a:r>
              <a:rPr lang="en-IN" sz="1000" b="1" dirty="0" err="1" smtClean="0"/>
              <a:t>q</a:t>
            </a:r>
            <a:r>
              <a:rPr lang="en-IN" sz="1000" b="1" dirty="0" smtClean="0"/>
              <a:t>) {</a:t>
            </a:r>
          </a:p>
          <a:p>
            <a:r>
              <a:rPr lang="en-IN" sz="1000" b="1" dirty="0" err="1" smtClean="0"/>
              <a:t>this.q</a:t>
            </a:r>
            <a:r>
              <a:rPr lang="en-IN" sz="1000" b="1" dirty="0" smtClean="0"/>
              <a:t> = q;</a:t>
            </a:r>
          </a:p>
          <a:p>
            <a:r>
              <a:rPr lang="en-IN" sz="1000" b="1" dirty="0" smtClean="0"/>
              <a:t>new Thread(this, "Producer").start();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public void run() {</a:t>
            </a:r>
          </a:p>
          <a:p>
            <a:endParaRPr lang="en-IN" sz="1000" b="1" dirty="0" smtClean="0"/>
          </a:p>
          <a:p>
            <a:r>
              <a:rPr lang="en-IN" sz="1000" b="1" dirty="0" smtClean="0"/>
              <a:t>for(</a:t>
            </a:r>
            <a:r>
              <a:rPr lang="en-IN" sz="1000" b="1" dirty="0" err="1" smtClean="0"/>
              <a:t>int</a:t>
            </a:r>
            <a:r>
              <a:rPr lang="en-IN" sz="1000" b="1" dirty="0" smtClean="0"/>
              <a:t> </a:t>
            </a:r>
            <a:r>
              <a:rPr lang="en-IN" sz="1000" b="1" dirty="0" err="1" smtClean="0"/>
              <a:t>i</a:t>
            </a:r>
            <a:r>
              <a:rPr lang="en-IN" sz="1000" b="1" dirty="0" smtClean="0"/>
              <a:t>=0;i&lt;=10;i++)</a:t>
            </a:r>
          </a:p>
          <a:p>
            <a:r>
              <a:rPr lang="en-IN" sz="1000" b="1" dirty="0" smtClean="0"/>
              <a:t>    </a:t>
            </a:r>
            <a:r>
              <a:rPr lang="en-IN" sz="1000" b="1" dirty="0" err="1" smtClean="0"/>
              <a:t>q.put</a:t>
            </a:r>
            <a:r>
              <a:rPr lang="en-IN" sz="1000" b="1" dirty="0" smtClean="0"/>
              <a:t>(</a:t>
            </a:r>
            <a:r>
              <a:rPr lang="en-IN" sz="1000" b="1" dirty="0" err="1" smtClean="0"/>
              <a:t>i</a:t>
            </a:r>
            <a:r>
              <a:rPr lang="en-IN" sz="1000" b="1" dirty="0" smtClean="0"/>
              <a:t>);  </a:t>
            </a:r>
          </a:p>
          <a:p>
            <a:endParaRPr lang="en-IN" sz="1000" b="1" dirty="0" smtClean="0"/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class Consumer implements </a:t>
            </a:r>
            <a:r>
              <a:rPr lang="en-IN" sz="1000" b="1" dirty="0" err="1" smtClean="0"/>
              <a:t>Runnable</a:t>
            </a:r>
            <a:r>
              <a:rPr lang="en-IN" sz="1000" b="1" dirty="0" smtClean="0"/>
              <a:t> {</a:t>
            </a:r>
          </a:p>
          <a:p>
            <a:r>
              <a:rPr lang="en-IN" sz="1000" b="1" dirty="0" smtClean="0"/>
              <a:t>Q </a:t>
            </a:r>
            <a:r>
              <a:rPr lang="en-IN" sz="1000" b="1" dirty="0" err="1" smtClean="0"/>
              <a:t>q</a:t>
            </a:r>
            <a:r>
              <a:rPr lang="en-IN" sz="1000" b="1" dirty="0" smtClean="0"/>
              <a:t>;</a:t>
            </a:r>
          </a:p>
          <a:p>
            <a:r>
              <a:rPr lang="en-IN" sz="1000" b="1" dirty="0" smtClean="0"/>
              <a:t>Consumer(Q </a:t>
            </a:r>
            <a:r>
              <a:rPr lang="en-IN" sz="1000" b="1" dirty="0" err="1" smtClean="0"/>
              <a:t>q</a:t>
            </a:r>
            <a:r>
              <a:rPr lang="en-IN" sz="1000" b="1" dirty="0" smtClean="0"/>
              <a:t>) {</a:t>
            </a:r>
          </a:p>
          <a:p>
            <a:r>
              <a:rPr lang="en-IN" sz="1000" b="1" dirty="0" err="1" smtClean="0"/>
              <a:t>this.q</a:t>
            </a:r>
            <a:r>
              <a:rPr lang="en-IN" sz="1000" b="1" dirty="0" smtClean="0"/>
              <a:t> = q;</a:t>
            </a:r>
          </a:p>
          <a:p>
            <a:r>
              <a:rPr lang="en-IN" sz="1000" b="1" dirty="0" smtClean="0"/>
              <a:t>new Thread(this, "Consumer").start();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public void run() {</a:t>
            </a:r>
          </a:p>
          <a:p>
            <a:r>
              <a:rPr lang="en-IN" sz="1000" b="1" dirty="0" smtClean="0"/>
              <a:t>for(</a:t>
            </a:r>
            <a:r>
              <a:rPr lang="en-IN" sz="1000" b="1" dirty="0" err="1" smtClean="0"/>
              <a:t>int</a:t>
            </a:r>
            <a:r>
              <a:rPr lang="en-IN" sz="1000" b="1" dirty="0" smtClean="0"/>
              <a:t> </a:t>
            </a:r>
            <a:r>
              <a:rPr lang="en-IN" sz="1000" b="1" dirty="0" err="1" smtClean="0"/>
              <a:t>i</a:t>
            </a:r>
            <a:r>
              <a:rPr lang="en-IN" sz="1000" b="1" dirty="0" smtClean="0"/>
              <a:t>=0;i&lt;=10;i++) {</a:t>
            </a:r>
          </a:p>
          <a:p>
            <a:r>
              <a:rPr lang="en-IN" sz="1000" b="1" dirty="0" err="1" smtClean="0"/>
              <a:t>q.get</a:t>
            </a:r>
            <a:r>
              <a:rPr lang="en-IN" sz="1000" b="1" dirty="0" smtClean="0"/>
              <a:t>();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class PC {</a:t>
            </a:r>
          </a:p>
          <a:p>
            <a:r>
              <a:rPr lang="en-IN" sz="1000" b="1" dirty="0" smtClean="0"/>
              <a:t>public static void main(String </a:t>
            </a:r>
            <a:r>
              <a:rPr lang="en-IN" sz="1000" b="1" dirty="0" err="1" smtClean="0"/>
              <a:t>args</a:t>
            </a:r>
            <a:r>
              <a:rPr lang="en-IN" sz="1000" b="1" dirty="0" smtClean="0"/>
              <a:t>[]) {</a:t>
            </a:r>
          </a:p>
          <a:p>
            <a:r>
              <a:rPr lang="en-IN" sz="1000" b="1" dirty="0" smtClean="0"/>
              <a:t>Q </a:t>
            </a:r>
            <a:r>
              <a:rPr lang="en-IN" sz="1000" b="1" dirty="0" err="1" smtClean="0"/>
              <a:t>q</a:t>
            </a:r>
            <a:r>
              <a:rPr lang="en-IN" sz="1000" b="1" dirty="0" smtClean="0"/>
              <a:t> = new Q();</a:t>
            </a:r>
          </a:p>
          <a:p>
            <a:r>
              <a:rPr lang="en-IN" sz="1000" b="1" dirty="0" smtClean="0"/>
              <a:t>new Producer(q);</a:t>
            </a:r>
          </a:p>
          <a:p>
            <a:r>
              <a:rPr lang="en-IN" sz="1000" b="1" dirty="0" smtClean="0"/>
              <a:t>new Consumer(q);</a:t>
            </a:r>
          </a:p>
          <a:p>
            <a:r>
              <a:rPr lang="en-IN" sz="1000" b="1" dirty="0" smtClean="0"/>
              <a:t>}</a:t>
            </a:r>
          </a:p>
          <a:p>
            <a:r>
              <a:rPr lang="en-IN" sz="1000" b="1" dirty="0" smtClean="0"/>
              <a:t>}</a:t>
            </a:r>
            <a:endParaRPr lang="en-IN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dirty="0" smtClean="0"/>
              <a:t>// A correct implementation of a producer and consumer.</a:t>
            </a:r>
          </a:p>
          <a:p>
            <a:r>
              <a:rPr lang="en-IN" sz="800" b="1" dirty="0" smtClean="0"/>
              <a:t>class Q {</a:t>
            </a:r>
          </a:p>
          <a:p>
            <a:r>
              <a:rPr lang="en-IN" sz="800" b="1" dirty="0" smtClean="0"/>
              <a:t>	</a:t>
            </a:r>
            <a:r>
              <a:rPr lang="en-IN" sz="800" b="1" dirty="0" err="1" smtClean="0"/>
              <a:t>int</a:t>
            </a:r>
            <a:r>
              <a:rPr lang="en-IN" sz="800" b="1" dirty="0" smtClean="0"/>
              <a:t> n;</a:t>
            </a:r>
          </a:p>
          <a:p>
            <a:r>
              <a:rPr lang="en-IN" sz="800" b="1" dirty="0" smtClean="0"/>
              <a:t>	</a:t>
            </a:r>
            <a:r>
              <a:rPr lang="en-IN" sz="800" b="1" dirty="0" err="1" smtClean="0"/>
              <a:t>boolean</a:t>
            </a:r>
            <a:r>
              <a:rPr lang="en-IN" sz="800" b="1" dirty="0" smtClean="0"/>
              <a:t> </a:t>
            </a:r>
            <a:r>
              <a:rPr lang="en-IN" sz="800" b="1" dirty="0" err="1" smtClean="0"/>
              <a:t>valueSet</a:t>
            </a:r>
            <a:r>
              <a:rPr lang="en-IN" sz="800" b="1" dirty="0" smtClean="0"/>
              <a:t> = false;</a:t>
            </a:r>
          </a:p>
          <a:p>
            <a:r>
              <a:rPr lang="en-IN" sz="800" b="1" dirty="0" smtClean="0"/>
              <a:t>	synchronized </a:t>
            </a:r>
            <a:r>
              <a:rPr lang="en-IN" sz="800" b="1" dirty="0" err="1" smtClean="0"/>
              <a:t>int</a:t>
            </a:r>
            <a:r>
              <a:rPr lang="en-IN" sz="800" b="1" dirty="0" smtClean="0"/>
              <a:t> get() {</a:t>
            </a:r>
          </a:p>
          <a:p>
            <a:r>
              <a:rPr lang="en-IN" sz="800" b="1" dirty="0" smtClean="0"/>
              <a:t>	if(!</a:t>
            </a:r>
            <a:r>
              <a:rPr lang="en-IN" sz="800" b="1" dirty="0" err="1" smtClean="0"/>
              <a:t>valueSet</a:t>
            </a:r>
            <a:r>
              <a:rPr lang="en-IN" sz="800" b="1" dirty="0" smtClean="0"/>
              <a:t>)</a:t>
            </a:r>
          </a:p>
          <a:p>
            <a:r>
              <a:rPr lang="en-IN" sz="800" b="1" dirty="0" smtClean="0"/>
              <a:t>	try {  wait();     } catch(</a:t>
            </a:r>
            <a:r>
              <a:rPr lang="en-IN" sz="800" b="1" dirty="0" err="1" smtClean="0"/>
              <a:t>InterruptedException</a:t>
            </a:r>
            <a:r>
              <a:rPr lang="en-IN" sz="800" b="1" dirty="0" smtClean="0"/>
              <a:t> e) {  </a:t>
            </a:r>
            <a:r>
              <a:rPr lang="en-IN" sz="800" b="1" dirty="0" err="1" smtClean="0"/>
              <a:t>System.out.println</a:t>
            </a:r>
            <a:r>
              <a:rPr lang="en-IN" sz="800" b="1" dirty="0" smtClean="0"/>
              <a:t>("</a:t>
            </a:r>
            <a:r>
              <a:rPr lang="en-IN" sz="800" b="1" dirty="0" err="1" smtClean="0"/>
              <a:t>InterruptedException</a:t>
            </a:r>
            <a:r>
              <a:rPr lang="en-IN" sz="800" b="1" dirty="0" smtClean="0"/>
              <a:t> caught"); }</a:t>
            </a:r>
          </a:p>
          <a:p>
            <a:r>
              <a:rPr lang="en-IN" sz="800" b="1" dirty="0" smtClean="0"/>
              <a:t>	</a:t>
            </a:r>
            <a:r>
              <a:rPr lang="en-IN" sz="800" b="1" dirty="0" err="1" smtClean="0"/>
              <a:t>System.out.println</a:t>
            </a:r>
            <a:r>
              <a:rPr lang="en-IN" sz="800" b="1" dirty="0" smtClean="0"/>
              <a:t>("Got: " + n);</a:t>
            </a:r>
          </a:p>
          <a:p>
            <a:r>
              <a:rPr lang="en-IN" sz="800" b="1" dirty="0" smtClean="0"/>
              <a:t>	</a:t>
            </a:r>
            <a:r>
              <a:rPr lang="en-IN" sz="800" b="1" dirty="0" err="1" smtClean="0"/>
              <a:t>valueSet</a:t>
            </a:r>
            <a:r>
              <a:rPr lang="en-IN" sz="800" b="1" dirty="0" smtClean="0"/>
              <a:t> = false;</a:t>
            </a:r>
          </a:p>
          <a:p>
            <a:r>
              <a:rPr lang="en-IN" sz="800" b="1" dirty="0" smtClean="0"/>
              <a:t>	notify();</a:t>
            </a:r>
          </a:p>
          <a:p>
            <a:r>
              <a:rPr lang="en-IN" sz="800" b="1" dirty="0" smtClean="0"/>
              <a:t>	return n;</a:t>
            </a:r>
          </a:p>
          <a:p>
            <a:r>
              <a:rPr lang="en-IN" sz="800" b="1" dirty="0" smtClean="0"/>
              <a:t>	}</a:t>
            </a:r>
          </a:p>
          <a:p>
            <a:r>
              <a:rPr lang="en-IN" sz="800" b="1" dirty="0" smtClean="0"/>
              <a:t>	synchronized void put(</a:t>
            </a:r>
            <a:r>
              <a:rPr lang="en-IN" sz="800" b="1" dirty="0" err="1" smtClean="0"/>
              <a:t>int</a:t>
            </a:r>
            <a:r>
              <a:rPr lang="en-IN" sz="800" b="1" dirty="0" smtClean="0"/>
              <a:t> n) {</a:t>
            </a:r>
          </a:p>
          <a:p>
            <a:r>
              <a:rPr lang="en-IN" sz="800" b="1" dirty="0" smtClean="0"/>
              <a:t>	if(</a:t>
            </a:r>
            <a:r>
              <a:rPr lang="en-IN" sz="800" b="1" dirty="0" err="1" smtClean="0"/>
              <a:t>valueSet</a:t>
            </a:r>
            <a:r>
              <a:rPr lang="en-IN" sz="800" b="1" dirty="0" smtClean="0"/>
              <a:t>)</a:t>
            </a:r>
          </a:p>
          <a:p>
            <a:r>
              <a:rPr lang="en-IN" sz="800" b="1" dirty="0" smtClean="0"/>
              <a:t>	try {   wait();   } catch(</a:t>
            </a:r>
            <a:r>
              <a:rPr lang="en-IN" sz="800" b="1" dirty="0" err="1" smtClean="0"/>
              <a:t>InterruptedException</a:t>
            </a:r>
            <a:r>
              <a:rPr lang="en-IN" sz="800" b="1" dirty="0" smtClean="0"/>
              <a:t> e)  {    </a:t>
            </a:r>
            <a:r>
              <a:rPr lang="en-IN" sz="800" b="1" dirty="0" err="1" smtClean="0"/>
              <a:t>System.out.println</a:t>
            </a:r>
            <a:r>
              <a:rPr lang="en-IN" sz="800" b="1" dirty="0" smtClean="0"/>
              <a:t>("</a:t>
            </a:r>
            <a:r>
              <a:rPr lang="en-IN" sz="800" b="1" dirty="0" err="1" smtClean="0"/>
              <a:t>InterruptedException</a:t>
            </a:r>
            <a:r>
              <a:rPr lang="en-IN" sz="800" b="1" dirty="0" smtClean="0"/>
              <a:t> caught"); }  </a:t>
            </a:r>
          </a:p>
          <a:p>
            <a:r>
              <a:rPr lang="en-IN" sz="800" b="1" dirty="0" smtClean="0"/>
              <a:t>	</a:t>
            </a:r>
            <a:r>
              <a:rPr lang="en-IN" sz="800" b="1" dirty="0" err="1" smtClean="0"/>
              <a:t>this.n</a:t>
            </a:r>
            <a:r>
              <a:rPr lang="en-IN" sz="800" b="1" dirty="0" smtClean="0"/>
              <a:t> = n;</a:t>
            </a:r>
          </a:p>
          <a:p>
            <a:r>
              <a:rPr lang="en-IN" sz="800" b="1" dirty="0" smtClean="0"/>
              <a:t>	</a:t>
            </a:r>
            <a:r>
              <a:rPr lang="en-IN" sz="800" b="1" dirty="0" err="1" smtClean="0"/>
              <a:t>valueSet</a:t>
            </a:r>
            <a:r>
              <a:rPr lang="en-IN" sz="800" b="1" dirty="0" smtClean="0"/>
              <a:t> = true;</a:t>
            </a:r>
          </a:p>
          <a:p>
            <a:r>
              <a:rPr lang="en-IN" sz="800" b="1" dirty="0" smtClean="0"/>
              <a:t>	</a:t>
            </a:r>
            <a:r>
              <a:rPr lang="en-IN" sz="800" b="1" dirty="0" err="1" smtClean="0"/>
              <a:t>System.out.println</a:t>
            </a:r>
            <a:r>
              <a:rPr lang="en-IN" sz="800" b="1" dirty="0" smtClean="0"/>
              <a:t>("Put: " + n);</a:t>
            </a:r>
          </a:p>
          <a:p>
            <a:r>
              <a:rPr lang="en-IN" sz="800" b="1" dirty="0" smtClean="0"/>
              <a:t>	notify();</a:t>
            </a:r>
          </a:p>
          <a:p>
            <a:r>
              <a:rPr lang="en-IN" sz="800" b="1" dirty="0" smtClean="0"/>
              <a:t>   	 }</a:t>
            </a:r>
          </a:p>
          <a:p>
            <a:r>
              <a:rPr lang="en-IN" sz="800" b="1" dirty="0" smtClean="0"/>
              <a:t>}	</a:t>
            </a:r>
          </a:p>
          <a:p>
            <a:r>
              <a:rPr lang="en-IN" sz="800" b="1" dirty="0" smtClean="0"/>
              <a:t>class Producer implements </a:t>
            </a:r>
            <a:r>
              <a:rPr lang="en-IN" sz="800" b="1" dirty="0" err="1" smtClean="0"/>
              <a:t>Runnable</a:t>
            </a:r>
            <a:r>
              <a:rPr lang="en-IN" sz="800" b="1" dirty="0" smtClean="0"/>
              <a:t> {</a:t>
            </a:r>
          </a:p>
          <a:p>
            <a:r>
              <a:rPr lang="en-IN" sz="800" b="1" dirty="0" smtClean="0"/>
              <a:t>	Q </a:t>
            </a:r>
            <a:r>
              <a:rPr lang="en-IN" sz="800" b="1" dirty="0" err="1" smtClean="0"/>
              <a:t>q</a:t>
            </a:r>
            <a:r>
              <a:rPr lang="en-IN" sz="800" b="1" dirty="0" smtClean="0"/>
              <a:t>;</a:t>
            </a:r>
          </a:p>
          <a:p>
            <a:r>
              <a:rPr lang="en-IN" sz="800" b="1" dirty="0" smtClean="0"/>
              <a:t>	Producer(Q </a:t>
            </a:r>
            <a:r>
              <a:rPr lang="en-IN" sz="800" b="1" dirty="0" err="1" smtClean="0"/>
              <a:t>q</a:t>
            </a:r>
            <a:r>
              <a:rPr lang="en-IN" sz="800" b="1" dirty="0" smtClean="0"/>
              <a:t>) {</a:t>
            </a:r>
          </a:p>
          <a:p>
            <a:r>
              <a:rPr lang="en-IN" sz="800" b="1" dirty="0" smtClean="0"/>
              <a:t>		</a:t>
            </a:r>
            <a:r>
              <a:rPr lang="en-IN" sz="800" b="1" dirty="0" err="1" smtClean="0"/>
              <a:t>this.q</a:t>
            </a:r>
            <a:r>
              <a:rPr lang="en-IN" sz="800" b="1" dirty="0" smtClean="0"/>
              <a:t> = q;</a:t>
            </a:r>
          </a:p>
          <a:p>
            <a:r>
              <a:rPr lang="en-IN" sz="800" b="1" dirty="0" smtClean="0"/>
              <a:t>		new Thread(this, "Producer").start();</a:t>
            </a:r>
          </a:p>
          <a:p>
            <a:r>
              <a:rPr lang="en-IN" sz="800" b="1" dirty="0" smtClean="0"/>
              <a:t>	}</a:t>
            </a:r>
          </a:p>
          <a:p>
            <a:r>
              <a:rPr lang="en-IN" sz="800" b="1" dirty="0" smtClean="0"/>
              <a:t>	public void run() {</a:t>
            </a:r>
          </a:p>
          <a:p>
            <a:r>
              <a:rPr lang="en-IN" sz="800" b="1" dirty="0" smtClean="0"/>
              <a:t>		</a:t>
            </a:r>
            <a:r>
              <a:rPr lang="en-IN" sz="800" b="1" dirty="0" err="1" smtClean="0"/>
              <a:t>int</a:t>
            </a:r>
            <a:r>
              <a:rPr lang="en-IN" sz="800" b="1" dirty="0" smtClean="0"/>
              <a:t> </a:t>
            </a:r>
            <a:r>
              <a:rPr lang="en-IN" sz="800" b="1" dirty="0" err="1" smtClean="0"/>
              <a:t>i</a:t>
            </a:r>
            <a:r>
              <a:rPr lang="en-IN" sz="800" b="1" dirty="0" smtClean="0"/>
              <a:t> = 0;</a:t>
            </a:r>
          </a:p>
          <a:p>
            <a:r>
              <a:rPr lang="en-IN" sz="800" b="1" dirty="0" smtClean="0"/>
              <a:t>		for(;</a:t>
            </a:r>
            <a:r>
              <a:rPr lang="en-IN" sz="800" b="1" dirty="0" err="1" smtClean="0"/>
              <a:t>i</a:t>
            </a:r>
            <a:r>
              <a:rPr lang="en-IN" sz="800" b="1" dirty="0" smtClean="0"/>
              <a:t>&lt;=10;i++) {</a:t>
            </a:r>
          </a:p>
          <a:p>
            <a:r>
              <a:rPr lang="en-IN" sz="800" b="1" dirty="0" smtClean="0"/>
              <a:t>			</a:t>
            </a:r>
            <a:r>
              <a:rPr lang="en-IN" sz="800" b="1" dirty="0" err="1" smtClean="0"/>
              <a:t>q.put</a:t>
            </a:r>
            <a:r>
              <a:rPr lang="en-IN" sz="800" b="1" dirty="0" smtClean="0"/>
              <a:t>(</a:t>
            </a:r>
            <a:r>
              <a:rPr lang="en-IN" sz="800" b="1" dirty="0" err="1" smtClean="0"/>
              <a:t>i</a:t>
            </a:r>
            <a:r>
              <a:rPr lang="en-IN" sz="800" b="1" dirty="0" smtClean="0"/>
              <a:t>);</a:t>
            </a:r>
          </a:p>
          <a:p>
            <a:r>
              <a:rPr lang="en-IN" sz="800" b="1" dirty="0" smtClean="0"/>
              <a:t>		}</a:t>
            </a:r>
          </a:p>
          <a:p>
            <a:r>
              <a:rPr lang="en-IN" sz="800" b="1" dirty="0" smtClean="0"/>
              <a:t>	}</a:t>
            </a:r>
          </a:p>
          <a:p>
            <a:r>
              <a:rPr lang="en-IN" sz="800" b="1" dirty="0" smtClean="0"/>
              <a:t>}</a:t>
            </a:r>
          </a:p>
          <a:p>
            <a:r>
              <a:rPr lang="en-IN" sz="800" b="1" dirty="0" smtClean="0"/>
              <a:t>class Consumer implements </a:t>
            </a:r>
            <a:r>
              <a:rPr lang="en-IN" sz="800" b="1" dirty="0" err="1" smtClean="0"/>
              <a:t>Runnable</a:t>
            </a:r>
            <a:r>
              <a:rPr lang="en-IN" sz="800" b="1" dirty="0" smtClean="0"/>
              <a:t> {</a:t>
            </a:r>
          </a:p>
          <a:p>
            <a:r>
              <a:rPr lang="en-IN" sz="800" b="1" dirty="0" smtClean="0"/>
              <a:t>	Q </a:t>
            </a:r>
            <a:r>
              <a:rPr lang="en-IN" sz="800" b="1" dirty="0" err="1" smtClean="0"/>
              <a:t>q</a:t>
            </a:r>
            <a:r>
              <a:rPr lang="en-IN" sz="800" b="1" dirty="0" smtClean="0"/>
              <a:t>;</a:t>
            </a:r>
          </a:p>
          <a:p>
            <a:r>
              <a:rPr lang="en-IN" sz="800" b="1" dirty="0" smtClean="0"/>
              <a:t>	Consumer(Q </a:t>
            </a:r>
            <a:r>
              <a:rPr lang="en-IN" sz="800" b="1" dirty="0" err="1" smtClean="0"/>
              <a:t>q</a:t>
            </a:r>
            <a:r>
              <a:rPr lang="en-IN" sz="800" b="1" dirty="0" smtClean="0"/>
              <a:t>) {</a:t>
            </a:r>
          </a:p>
          <a:p>
            <a:r>
              <a:rPr lang="en-IN" sz="800" b="1" dirty="0" smtClean="0"/>
              <a:t>		</a:t>
            </a:r>
            <a:r>
              <a:rPr lang="en-IN" sz="800" b="1" dirty="0" err="1" smtClean="0"/>
              <a:t>this.q</a:t>
            </a:r>
            <a:r>
              <a:rPr lang="en-IN" sz="800" b="1" dirty="0" smtClean="0"/>
              <a:t> = q;</a:t>
            </a:r>
          </a:p>
          <a:p>
            <a:r>
              <a:rPr lang="en-IN" sz="800" b="1" dirty="0" smtClean="0"/>
              <a:t>		new Thread(this, "Consumer").start();</a:t>
            </a:r>
          </a:p>
          <a:p>
            <a:r>
              <a:rPr lang="en-IN" sz="800" b="1" dirty="0" smtClean="0"/>
              <a:t>	}</a:t>
            </a:r>
          </a:p>
          <a:p>
            <a:r>
              <a:rPr lang="en-IN" sz="800" b="1" dirty="0" smtClean="0"/>
              <a:t>	public void run() {</a:t>
            </a:r>
          </a:p>
          <a:p>
            <a:r>
              <a:rPr lang="en-IN" sz="800" b="1" dirty="0" smtClean="0"/>
              <a:t>for(</a:t>
            </a:r>
            <a:r>
              <a:rPr lang="en-IN" sz="800" b="1" dirty="0" err="1" smtClean="0"/>
              <a:t>int</a:t>
            </a:r>
            <a:r>
              <a:rPr lang="en-IN" sz="800" b="1" dirty="0" smtClean="0"/>
              <a:t> </a:t>
            </a:r>
            <a:r>
              <a:rPr lang="en-IN" sz="800" b="1" dirty="0" err="1" smtClean="0"/>
              <a:t>i</a:t>
            </a:r>
            <a:r>
              <a:rPr lang="en-IN" sz="800" b="1" dirty="0" smtClean="0"/>
              <a:t>=0;i&lt;=10;i++) {</a:t>
            </a:r>
          </a:p>
          <a:p>
            <a:r>
              <a:rPr lang="en-IN" sz="800" b="1" dirty="0" err="1" smtClean="0"/>
              <a:t>q.get</a:t>
            </a:r>
            <a:r>
              <a:rPr lang="en-IN" sz="800" b="1" dirty="0" smtClean="0"/>
              <a:t>();</a:t>
            </a:r>
          </a:p>
          <a:p>
            <a:r>
              <a:rPr lang="en-IN" sz="800" b="1" dirty="0" smtClean="0"/>
              <a:t>}</a:t>
            </a:r>
          </a:p>
          <a:p>
            <a:r>
              <a:rPr lang="en-IN" sz="800" b="1" dirty="0" smtClean="0"/>
              <a:t>}</a:t>
            </a:r>
          </a:p>
          <a:p>
            <a:r>
              <a:rPr lang="en-IN" sz="800" b="1" dirty="0" smtClean="0"/>
              <a:t>}</a:t>
            </a:r>
          </a:p>
          <a:p>
            <a:r>
              <a:rPr lang="en-IN" sz="800" b="1" dirty="0" smtClean="0"/>
              <a:t>class </a:t>
            </a:r>
            <a:r>
              <a:rPr lang="en-IN" sz="800" b="1" dirty="0" err="1" smtClean="0"/>
              <a:t>PCFixed</a:t>
            </a:r>
            <a:r>
              <a:rPr lang="en-IN" sz="800" b="1" dirty="0" smtClean="0"/>
              <a:t> {</a:t>
            </a:r>
          </a:p>
          <a:p>
            <a:r>
              <a:rPr lang="en-IN" sz="800" b="1" dirty="0" smtClean="0"/>
              <a:t>public static void main(String </a:t>
            </a:r>
            <a:r>
              <a:rPr lang="en-IN" sz="800" b="1" dirty="0" err="1" smtClean="0"/>
              <a:t>args</a:t>
            </a:r>
            <a:r>
              <a:rPr lang="en-IN" sz="800" b="1" dirty="0" smtClean="0"/>
              <a:t>[]) {</a:t>
            </a:r>
          </a:p>
          <a:p>
            <a:r>
              <a:rPr lang="en-IN" sz="800" b="1" dirty="0" smtClean="0"/>
              <a:t>Q </a:t>
            </a:r>
            <a:r>
              <a:rPr lang="en-IN" sz="800" b="1" dirty="0" err="1" smtClean="0"/>
              <a:t>q</a:t>
            </a:r>
            <a:r>
              <a:rPr lang="en-IN" sz="800" b="1" dirty="0" smtClean="0"/>
              <a:t> = new Q();</a:t>
            </a:r>
          </a:p>
          <a:p>
            <a:r>
              <a:rPr lang="en-IN" sz="800" b="1" dirty="0" smtClean="0"/>
              <a:t>new Producer(q);</a:t>
            </a:r>
          </a:p>
          <a:p>
            <a:r>
              <a:rPr lang="en-IN" sz="800" b="1" dirty="0" smtClean="0"/>
              <a:t>new Consumer(q);</a:t>
            </a:r>
          </a:p>
          <a:p>
            <a:r>
              <a:rPr lang="en-IN" sz="800" b="1" dirty="0" err="1" smtClean="0"/>
              <a:t>q.put</a:t>
            </a:r>
            <a:r>
              <a:rPr lang="en-IN" sz="800" b="1" dirty="0" smtClean="0"/>
              <a:t>(</a:t>
            </a:r>
            <a:r>
              <a:rPr lang="en-IN" sz="800" b="1" dirty="0" err="1" smtClean="0"/>
              <a:t>i</a:t>
            </a:r>
            <a:r>
              <a:rPr lang="en-IN" sz="800" b="1" dirty="0" smtClean="0"/>
              <a:t>++);</a:t>
            </a:r>
          </a:p>
          <a:p>
            <a:r>
              <a:rPr lang="en-IN" sz="800" b="1" dirty="0" err="1" smtClean="0"/>
              <a:t>System.out.println</a:t>
            </a:r>
            <a:r>
              <a:rPr lang="en-IN" sz="800" b="1" dirty="0" smtClean="0"/>
              <a:t>("Press Control-C to stop.");</a:t>
            </a:r>
          </a:p>
          <a:p>
            <a:r>
              <a:rPr lang="en-IN" sz="800" b="1" dirty="0" smtClean="0"/>
              <a:t>}</a:t>
            </a:r>
          </a:p>
          <a:p>
            <a:r>
              <a:rPr lang="en-IN" sz="800" b="1" dirty="0" smtClean="0"/>
              <a:t>}</a:t>
            </a:r>
            <a:endParaRPr lang="en-IN" sz="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5040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/Controlling the main Thread.</a:t>
            </a:r>
          </a:p>
          <a:p>
            <a:r>
              <a:rPr lang="en-IN" sz="2000" b="1" dirty="0" smtClean="0"/>
              <a:t>class </a:t>
            </a:r>
            <a:r>
              <a:rPr lang="en-IN" sz="2000" b="1" dirty="0" err="1" smtClean="0"/>
              <a:t>CurrentThreadDemo</a:t>
            </a:r>
            <a:r>
              <a:rPr lang="en-IN" sz="2000" b="1" dirty="0" smtClean="0"/>
              <a:t> {</a:t>
            </a:r>
          </a:p>
          <a:p>
            <a:r>
              <a:rPr lang="en-IN" sz="2000" b="1" dirty="0" smtClean="0"/>
              <a:t>public static void main(String 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[]) {</a:t>
            </a:r>
          </a:p>
          <a:p>
            <a:r>
              <a:rPr lang="en-IN" sz="2000" b="1" dirty="0" smtClean="0"/>
              <a:t>Thread t = </a:t>
            </a:r>
            <a:r>
              <a:rPr lang="en-IN" sz="2000" b="1" dirty="0" err="1" smtClean="0"/>
              <a:t>Thread.currentThread</a:t>
            </a:r>
            <a:r>
              <a:rPr lang="en-IN" sz="2000" b="1" dirty="0" smtClean="0"/>
              <a:t>();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("Current thread: " + t);</a:t>
            </a:r>
          </a:p>
          <a:p>
            <a:r>
              <a:rPr lang="en-IN" sz="2000" b="1" dirty="0" smtClean="0"/>
              <a:t>// change the name of the thread</a:t>
            </a:r>
          </a:p>
          <a:p>
            <a:r>
              <a:rPr lang="en-IN" sz="2000" b="1" dirty="0" err="1" smtClean="0"/>
              <a:t>t.setName</a:t>
            </a:r>
            <a:r>
              <a:rPr lang="en-IN" sz="2000" b="1" dirty="0" smtClean="0"/>
              <a:t>("My Thread");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("After name change: " + t);</a:t>
            </a:r>
          </a:p>
          <a:p>
            <a:r>
              <a:rPr lang="en-IN" sz="2000" b="1" dirty="0" smtClean="0"/>
              <a:t>try {</a:t>
            </a:r>
          </a:p>
          <a:p>
            <a:r>
              <a:rPr lang="en-IN" sz="2000" b="1" dirty="0" smtClean="0"/>
              <a:t>for(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n = 5; n &gt; 0; n--) {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(n);</a:t>
            </a:r>
          </a:p>
          <a:p>
            <a:r>
              <a:rPr lang="en-IN" sz="2000" b="1" dirty="0" err="1" smtClean="0"/>
              <a:t>Thread.sleep</a:t>
            </a:r>
            <a:r>
              <a:rPr lang="en-IN" sz="2000" b="1" dirty="0" smtClean="0"/>
              <a:t>(1000);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 catch (</a:t>
            </a:r>
            <a:r>
              <a:rPr lang="en-IN" sz="2000" b="1" dirty="0" err="1" smtClean="0"/>
              <a:t>InterruptedException</a:t>
            </a:r>
            <a:r>
              <a:rPr lang="en-IN" sz="2000" b="1" dirty="0" smtClean="0"/>
              <a:t> e) {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("Main thread interrupted");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Current thread: Thread[main,5,main]</a:t>
            </a:r>
          </a:p>
          <a:p>
            <a:r>
              <a:rPr lang="en-IN" sz="2000" b="1" dirty="0" smtClean="0"/>
              <a:t>After name change: Thread[My Thread,5,main]</a:t>
            </a:r>
          </a:p>
          <a:p>
            <a:pPr marL="457200" indent="-457200">
              <a:buAutoNum type="arabicPlain" startAt="5"/>
            </a:pPr>
            <a:r>
              <a:rPr lang="en-IN" sz="2000" b="1" dirty="0" smtClean="0"/>
              <a:t>4       3       2        1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759009" cy="6928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The Thread Class and the </a:t>
            </a:r>
            <a:r>
              <a:rPr lang="en-IN" b="1" u="sng" dirty="0" err="1" smtClean="0"/>
              <a:t>Runnable</a:t>
            </a:r>
            <a:r>
              <a:rPr lang="en-IN" b="1" u="sng" dirty="0" smtClean="0"/>
              <a:t> Interface</a:t>
            </a:r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  <a:p>
            <a:endParaRPr lang="en-IN" b="1" u="sng" dirty="0" smtClean="0"/>
          </a:p>
          <a:p>
            <a:endParaRPr lang="en-IN" b="1" u="sng" dirty="0"/>
          </a:p>
        </p:txBody>
      </p:sp>
      <p:sp>
        <p:nvSpPr>
          <p:cNvPr id="3" name="Rectangle 2"/>
          <p:cNvSpPr/>
          <p:nvPr/>
        </p:nvSpPr>
        <p:spPr>
          <a:xfrm>
            <a:off x="0" y="404664"/>
            <a:ext cx="6858000" cy="625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 smtClean="0"/>
              <a:t>// Create a second thread.</a:t>
            </a:r>
          </a:p>
          <a:p>
            <a:r>
              <a:rPr lang="en-IN" sz="1100" b="1" dirty="0" smtClean="0"/>
              <a:t>class </a:t>
            </a:r>
            <a:r>
              <a:rPr lang="en-IN" sz="1100" b="1" dirty="0" err="1" smtClean="0"/>
              <a:t>NewThread</a:t>
            </a:r>
            <a:r>
              <a:rPr lang="en-IN" sz="1100" b="1" dirty="0" smtClean="0"/>
              <a:t> implements </a:t>
            </a:r>
            <a:r>
              <a:rPr lang="en-IN" sz="1100" b="1" dirty="0" err="1" smtClean="0"/>
              <a:t>Runnable</a:t>
            </a:r>
            <a:r>
              <a:rPr lang="en-IN" sz="1100" b="1" dirty="0" smtClean="0"/>
              <a:t> {</a:t>
            </a:r>
          </a:p>
          <a:p>
            <a:r>
              <a:rPr lang="en-IN" sz="1100" b="1" dirty="0" smtClean="0"/>
              <a:t>Thread t;</a:t>
            </a:r>
          </a:p>
          <a:p>
            <a:r>
              <a:rPr lang="en-IN" sz="1100" b="1" dirty="0" err="1" smtClean="0"/>
              <a:t>NewThread</a:t>
            </a:r>
            <a:r>
              <a:rPr lang="en-IN" sz="1100" b="1" dirty="0" smtClean="0"/>
              <a:t>() {</a:t>
            </a:r>
          </a:p>
          <a:p>
            <a:r>
              <a:rPr lang="en-IN" sz="1100" b="1" dirty="0" smtClean="0"/>
              <a:t>// Create a new, second thread</a:t>
            </a:r>
          </a:p>
          <a:p>
            <a:r>
              <a:rPr lang="en-IN" sz="1100" b="1" dirty="0" smtClean="0"/>
              <a:t>t = new Thread(this, "Demo Thread");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("Child thread: " + t);</a:t>
            </a:r>
          </a:p>
          <a:p>
            <a:r>
              <a:rPr lang="en-IN" sz="1100" b="1" dirty="0" err="1" smtClean="0"/>
              <a:t>t.start</a:t>
            </a:r>
            <a:r>
              <a:rPr lang="en-IN" sz="1100" b="1" dirty="0" smtClean="0"/>
              <a:t>(); // Start the thread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// This is the entry point for the second thread.</a:t>
            </a:r>
          </a:p>
          <a:p>
            <a:r>
              <a:rPr lang="en-IN" sz="1100" b="1" dirty="0" smtClean="0"/>
              <a:t>public void run() {</a:t>
            </a:r>
          </a:p>
          <a:p>
            <a:r>
              <a:rPr lang="en-IN" sz="1100" b="1" dirty="0" smtClean="0"/>
              <a:t>try {</a:t>
            </a:r>
          </a:p>
          <a:p>
            <a:r>
              <a:rPr lang="en-IN" sz="1100" b="1" dirty="0" smtClean="0"/>
              <a:t>for(</a:t>
            </a:r>
            <a:r>
              <a:rPr lang="en-IN" sz="1100" b="1" dirty="0" err="1" smtClean="0"/>
              <a:t>int</a:t>
            </a:r>
            <a:r>
              <a:rPr lang="en-IN" sz="1100" b="1" dirty="0" smtClean="0"/>
              <a:t>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 = 5;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 &gt; 0;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--) {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("Child Thread: " +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);</a:t>
            </a:r>
          </a:p>
          <a:p>
            <a:r>
              <a:rPr lang="en-IN" sz="1100" b="1" dirty="0" err="1" smtClean="0"/>
              <a:t>Thread.sleep</a:t>
            </a:r>
            <a:r>
              <a:rPr lang="en-IN" sz="1100" b="1" dirty="0" smtClean="0"/>
              <a:t>(500);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} catch (</a:t>
            </a:r>
            <a:r>
              <a:rPr lang="en-IN" sz="1100" b="1" dirty="0" err="1" smtClean="0"/>
              <a:t>InterruptedException</a:t>
            </a:r>
            <a:r>
              <a:rPr lang="en-IN" sz="1100" b="1" dirty="0" smtClean="0"/>
              <a:t> e) {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("Child interrupted.");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("Exiting child thread.");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class </a:t>
            </a:r>
            <a:r>
              <a:rPr lang="en-IN" sz="1100" b="1" dirty="0" err="1" smtClean="0"/>
              <a:t>ThreadDemo</a:t>
            </a:r>
            <a:r>
              <a:rPr lang="en-IN" sz="1100" b="1" dirty="0" smtClean="0"/>
              <a:t> {</a:t>
            </a:r>
          </a:p>
          <a:p>
            <a:r>
              <a:rPr lang="en-IN" sz="1100" b="1" dirty="0" smtClean="0"/>
              <a:t>public static void main(String </a:t>
            </a:r>
            <a:r>
              <a:rPr lang="en-IN" sz="1100" b="1" dirty="0" err="1" smtClean="0"/>
              <a:t>args</a:t>
            </a:r>
            <a:r>
              <a:rPr lang="en-IN" sz="1100" b="1" dirty="0" smtClean="0"/>
              <a:t>[]) {</a:t>
            </a:r>
          </a:p>
          <a:p>
            <a:r>
              <a:rPr lang="en-IN" sz="1100" b="1" dirty="0" smtClean="0"/>
              <a:t>new </a:t>
            </a:r>
            <a:r>
              <a:rPr lang="en-IN" sz="1100" b="1" dirty="0" err="1" smtClean="0"/>
              <a:t>NewThread</a:t>
            </a:r>
            <a:r>
              <a:rPr lang="en-IN" sz="1100" b="1" dirty="0" smtClean="0"/>
              <a:t>(); // create a new thread</a:t>
            </a:r>
          </a:p>
          <a:p>
            <a:r>
              <a:rPr lang="en-IN" sz="1100" b="1" dirty="0" smtClean="0"/>
              <a:t>try {</a:t>
            </a:r>
          </a:p>
          <a:p>
            <a:r>
              <a:rPr lang="en-IN" sz="1100" b="1" dirty="0" smtClean="0"/>
              <a:t>for(</a:t>
            </a:r>
            <a:r>
              <a:rPr lang="en-IN" sz="1100" b="1" dirty="0" err="1" smtClean="0"/>
              <a:t>int</a:t>
            </a:r>
            <a:r>
              <a:rPr lang="en-IN" sz="1100" b="1" dirty="0" smtClean="0"/>
              <a:t>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 = 5;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 &gt; 0;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--) {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("Main Thread: " +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);</a:t>
            </a:r>
          </a:p>
          <a:p>
            <a:r>
              <a:rPr lang="en-IN" sz="1100" b="1" dirty="0" err="1" smtClean="0"/>
              <a:t>Thread.sleep</a:t>
            </a:r>
            <a:r>
              <a:rPr lang="en-IN" sz="1100" b="1" dirty="0" smtClean="0"/>
              <a:t>(1000);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} catch (</a:t>
            </a:r>
            <a:r>
              <a:rPr lang="en-IN" sz="1100" b="1" dirty="0" err="1" smtClean="0"/>
              <a:t>InterruptedException</a:t>
            </a:r>
            <a:r>
              <a:rPr lang="en-IN" sz="1100" b="1" dirty="0" smtClean="0"/>
              <a:t> e) {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("Main thread interrupted.");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("Main thread exiting.");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}</a:t>
            </a:r>
            <a:endParaRPr lang="en-IN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u="sng" dirty="0" smtClean="0"/>
              <a:t>Extending Thread</a:t>
            </a:r>
          </a:p>
          <a:p>
            <a:r>
              <a:rPr lang="en-IN" sz="1200" b="1" dirty="0" smtClean="0"/>
              <a:t>// Create a second thread by extending Thread</a:t>
            </a:r>
          </a:p>
          <a:p>
            <a:r>
              <a:rPr lang="en-IN" sz="1200" b="1" dirty="0" smtClean="0"/>
              <a:t>class </a:t>
            </a:r>
            <a:r>
              <a:rPr lang="en-IN" sz="1200" b="1" dirty="0" err="1" smtClean="0"/>
              <a:t>NewThread</a:t>
            </a:r>
            <a:r>
              <a:rPr lang="en-IN" sz="1200" b="1" dirty="0" smtClean="0"/>
              <a:t> extends Thread {</a:t>
            </a:r>
          </a:p>
          <a:p>
            <a:r>
              <a:rPr lang="en-IN" sz="1200" b="1" dirty="0" err="1" smtClean="0"/>
              <a:t>NewThread</a:t>
            </a:r>
            <a:r>
              <a:rPr lang="en-IN" sz="1200" b="1" dirty="0" smtClean="0"/>
              <a:t>() {</a:t>
            </a:r>
          </a:p>
          <a:p>
            <a:r>
              <a:rPr lang="en-IN" sz="1200" b="1" dirty="0" smtClean="0"/>
              <a:t>// Create a new, second thread</a:t>
            </a:r>
          </a:p>
          <a:p>
            <a:r>
              <a:rPr lang="en-IN" sz="1200" b="1" dirty="0" smtClean="0"/>
              <a:t>super("Demo Thread");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("Child thread: " + this);</a:t>
            </a:r>
          </a:p>
          <a:p>
            <a:r>
              <a:rPr lang="en-IN" sz="1200" b="1" dirty="0" smtClean="0"/>
              <a:t>start(); // Start the thread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// This is the entry point for the second thread.</a:t>
            </a:r>
          </a:p>
          <a:p>
            <a:r>
              <a:rPr lang="en-IN" sz="1200" b="1" dirty="0" smtClean="0"/>
              <a:t>public void run() {</a:t>
            </a:r>
          </a:p>
          <a:p>
            <a:r>
              <a:rPr lang="en-IN" sz="1200" b="1" dirty="0" smtClean="0"/>
              <a:t>try {</a:t>
            </a:r>
          </a:p>
          <a:p>
            <a:r>
              <a:rPr lang="en-IN" sz="1200" b="1" dirty="0" smtClean="0"/>
              <a:t>for(</a:t>
            </a:r>
            <a:r>
              <a:rPr lang="en-IN" sz="1200" b="1" dirty="0" err="1" smtClean="0"/>
              <a:t>int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 = 5; 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 &gt; 0; 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--)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("Child Thread: " + 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);</a:t>
            </a:r>
          </a:p>
          <a:p>
            <a:r>
              <a:rPr lang="en-IN" sz="1200" b="1" dirty="0" err="1" smtClean="0"/>
              <a:t>Thread.sleep</a:t>
            </a:r>
            <a:r>
              <a:rPr lang="en-IN" sz="1200" b="1" dirty="0" smtClean="0"/>
              <a:t>(500);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} catch (</a:t>
            </a:r>
            <a:r>
              <a:rPr lang="en-IN" sz="1200" b="1" dirty="0" err="1" smtClean="0"/>
              <a:t>InterruptedException</a:t>
            </a:r>
            <a:r>
              <a:rPr lang="en-IN" sz="1200" b="1" dirty="0" smtClean="0"/>
              <a:t> e)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("Child interrupted.");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("Exiting child thread.");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class </a:t>
            </a:r>
            <a:r>
              <a:rPr lang="en-IN" sz="1200" b="1" dirty="0" err="1" smtClean="0"/>
              <a:t>ExtendThread</a:t>
            </a:r>
            <a:r>
              <a:rPr lang="en-IN" sz="1200" b="1" dirty="0" smtClean="0"/>
              <a:t> {</a:t>
            </a:r>
          </a:p>
          <a:p>
            <a:r>
              <a:rPr lang="en-IN" sz="1200" b="1" dirty="0" smtClean="0"/>
              <a:t>public static void main(String </a:t>
            </a:r>
            <a:r>
              <a:rPr lang="en-IN" sz="1200" b="1" dirty="0" err="1" smtClean="0"/>
              <a:t>args</a:t>
            </a:r>
            <a:r>
              <a:rPr lang="en-IN" sz="1200" b="1" dirty="0" smtClean="0"/>
              <a:t>[]) {</a:t>
            </a:r>
          </a:p>
          <a:p>
            <a:r>
              <a:rPr lang="en-IN" sz="1200" b="1" dirty="0" smtClean="0"/>
              <a:t>new </a:t>
            </a:r>
            <a:r>
              <a:rPr lang="en-IN" sz="1200" b="1" dirty="0" err="1" smtClean="0"/>
              <a:t>NewThread</a:t>
            </a:r>
            <a:r>
              <a:rPr lang="en-IN" sz="1200" b="1" dirty="0" smtClean="0"/>
              <a:t>(); // create a new thread</a:t>
            </a:r>
          </a:p>
          <a:p>
            <a:r>
              <a:rPr lang="en-IN" sz="1200" b="1" dirty="0" smtClean="0"/>
              <a:t>try {</a:t>
            </a:r>
          </a:p>
          <a:p>
            <a:r>
              <a:rPr lang="en-IN" sz="1200" b="1" dirty="0" smtClean="0"/>
              <a:t>for(</a:t>
            </a:r>
            <a:r>
              <a:rPr lang="en-IN" sz="1200" b="1" dirty="0" err="1" smtClean="0"/>
              <a:t>int</a:t>
            </a:r>
            <a:r>
              <a:rPr lang="en-IN" sz="1200" b="1" dirty="0" smtClean="0"/>
              <a:t> 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 = 5; 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 &gt; 0; 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--)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("Main Thread: " + </a:t>
            </a:r>
            <a:r>
              <a:rPr lang="en-IN" sz="1200" b="1" dirty="0" err="1" smtClean="0"/>
              <a:t>i</a:t>
            </a:r>
            <a:r>
              <a:rPr lang="en-IN" sz="1200" b="1" dirty="0" smtClean="0"/>
              <a:t>);</a:t>
            </a:r>
          </a:p>
          <a:p>
            <a:r>
              <a:rPr lang="en-IN" sz="1200" b="1" dirty="0" err="1" smtClean="0"/>
              <a:t>Thread.sleep</a:t>
            </a:r>
            <a:r>
              <a:rPr lang="en-IN" sz="1200" b="1" dirty="0" smtClean="0"/>
              <a:t>(1000);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} catch (</a:t>
            </a:r>
            <a:r>
              <a:rPr lang="en-IN" sz="1200" b="1" dirty="0" err="1" smtClean="0"/>
              <a:t>InterruptedException</a:t>
            </a:r>
            <a:r>
              <a:rPr lang="en-IN" sz="1200" b="1" dirty="0" smtClean="0"/>
              <a:t> e)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("Main thread interrupted.");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("Main thread exiting.");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}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89248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u="sng" dirty="0" smtClean="0"/>
              <a:t>Creating Multiple Threads</a:t>
            </a:r>
          </a:p>
          <a:p>
            <a:r>
              <a:rPr lang="en-IN" sz="1100" b="1" dirty="0" smtClean="0"/>
              <a:t>// Create multiple threads.</a:t>
            </a:r>
          </a:p>
          <a:p>
            <a:r>
              <a:rPr lang="en-IN" sz="1100" b="1" dirty="0" smtClean="0"/>
              <a:t>class </a:t>
            </a:r>
            <a:r>
              <a:rPr lang="en-IN" sz="1100" b="1" dirty="0" err="1" smtClean="0"/>
              <a:t>NewThread</a:t>
            </a:r>
            <a:r>
              <a:rPr lang="en-IN" sz="1100" b="1" dirty="0" smtClean="0"/>
              <a:t> implements </a:t>
            </a:r>
            <a:r>
              <a:rPr lang="en-IN" sz="1100" b="1" dirty="0" err="1" smtClean="0"/>
              <a:t>Runnable</a:t>
            </a:r>
            <a:r>
              <a:rPr lang="en-IN" sz="1100" b="1" dirty="0" smtClean="0"/>
              <a:t> {</a:t>
            </a:r>
          </a:p>
          <a:p>
            <a:r>
              <a:rPr lang="en-IN" sz="1100" b="1" dirty="0" smtClean="0"/>
              <a:t>String name; // name of thread</a:t>
            </a:r>
          </a:p>
          <a:p>
            <a:r>
              <a:rPr lang="en-IN" sz="1100" b="1" dirty="0" smtClean="0"/>
              <a:t>Thread t;</a:t>
            </a:r>
          </a:p>
          <a:p>
            <a:r>
              <a:rPr lang="en-IN" sz="1100" b="1" dirty="0" err="1" smtClean="0"/>
              <a:t>NewThread</a:t>
            </a:r>
            <a:r>
              <a:rPr lang="en-IN" sz="1100" b="1" dirty="0" smtClean="0"/>
              <a:t>(String </a:t>
            </a:r>
            <a:r>
              <a:rPr lang="en-IN" sz="1100" b="1" dirty="0" err="1" smtClean="0"/>
              <a:t>threadname</a:t>
            </a:r>
            <a:r>
              <a:rPr lang="en-IN" sz="1100" b="1" dirty="0" smtClean="0"/>
              <a:t>) {</a:t>
            </a:r>
          </a:p>
          <a:p>
            <a:r>
              <a:rPr lang="en-IN" sz="1100" b="1" dirty="0" smtClean="0"/>
              <a:t>name = </a:t>
            </a:r>
            <a:r>
              <a:rPr lang="en-IN" sz="1100" b="1" dirty="0" err="1" smtClean="0"/>
              <a:t>threadname</a:t>
            </a:r>
            <a:r>
              <a:rPr lang="en-IN" sz="1100" b="1" dirty="0" smtClean="0"/>
              <a:t>;</a:t>
            </a:r>
          </a:p>
          <a:p>
            <a:r>
              <a:rPr lang="en-IN" sz="1100" b="1" dirty="0" smtClean="0"/>
              <a:t>t = new Thread(this, name);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("New thread: " + t);</a:t>
            </a:r>
          </a:p>
          <a:p>
            <a:r>
              <a:rPr lang="en-IN" sz="1100" b="1" dirty="0" err="1" smtClean="0"/>
              <a:t>t.start</a:t>
            </a:r>
            <a:r>
              <a:rPr lang="en-IN" sz="1100" b="1" dirty="0" smtClean="0"/>
              <a:t>(); // Start the thread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// This is the entry point for thread.</a:t>
            </a:r>
          </a:p>
          <a:p>
            <a:r>
              <a:rPr lang="en-IN" sz="1100" b="1" dirty="0" smtClean="0"/>
              <a:t>public void run() {</a:t>
            </a:r>
          </a:p>
          <a:p>
            <a:r>
              <a:rPr lang="en-IN" sz="1100" b="1" dirty="0" smtClean="0"/>
              <a:t>try {</a:t>
            </a:r>
          </a:p>
          <a:p>
            <a:r>
              <a:rPr lang="en-IN" sz="1100" b="1" dirty="0" smtClean="0"/>
              <a:t>for(</a:t>
            </a:r>
            <a:r>
              <a:rPr lang="en-IN" sz="1100" b="1" dirty="0" err="1" smtClean="0"/>
              <a:t>int</a:t>
            </a:r>
            <a:r>
              <a:rPr lang="en-IN" sz="1100" b="1" dirty="0" smtClean="0"/>
              <a:t>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 = 5;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 &gt; 0;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--) {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(name + ": " + </a:t>
            </a:r>
            <a:r>
              <a:rPr lang="en-IN" sz="1100" b="1" dirty="0" err="1" smtClean="0"/>
              <a:t>i</a:t>
            </a:r>
            <a:r>
              <a:rPr lang="en-IN" sz="1100" b="1" dirty="0" smtClean="0"/>
              <a:t>);</a:t>
            </a:r>
          </a:p>
          <a:p>
            <a:r>
              <a:rPr lang="en-IN" sz="1100" b="1" dirty="0" err="1" smtClean="0"/>
              <a:t>Thread.sleep</a:t>
            </a:r>
            <a:r>
              <a:rPr lang="en-IN" sz="1100" b="1" dirty="0" smtClean="0"/>
              <a:t>(1000);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} catch (</a:t>
            </a:r>
            <a:r>
              <a:rPr lang="en-IN" sz="1100" b="1" dirty="0" err="1" smtClean="0"/>
              <a:t>InterruptedException</a:t>
            </a:r>
            <a:r>
              <a:rPr lang="en-IN" sz="1100" b="1" dirty="0" smtClean="0"/>
              <a:t> e) {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(name + "Interrupted");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(name + " exiting.");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class </a:t>
            </a:r>
            <a:r>
              <a:rPr lang="en-IN" sz="1100" b="1" dirty="0" err="1" smtClean="0"/>
              <a:t>MultiThreadDemo</a:t>
            </a:r>
            <a:r>
              <a:rPr lang="en-IN" sz="1100" b="1" dirty="0" smtClean="0"/>
              <a:t> {</a:t>
            </a:r>
          </a:p>
          <a:p>
            <a:r>
              <a:rPr lang="en-IN" sz="1100" b="1" dirty="0" smtClean="0"/>
              <a:t>public static void main(String </a:t>
            </a:r>
            <a:r>
              <a:rPr lang="en-IN" sz="1100" b="1" dirty="0" err="1" smtClean="0"/>
              <a:t>args</a:t>
            </a:r>
            <a:r>
              <a:rPr lang="en-IN" sz="1100" b="1" dirty="0" smtClean="0"/>
              <a:t>[]) {</a:t>
            </a:r>
          </a:p>
          <a:p>
            <a:r>
              <a:rPr lang="en-IN" sz="1100" b="1" dirty="0" smtClean="0"/>
              <a:t>new </a:t>
            </a:r>
            <a:r>
              <a:rPr lang="en-IN" sz="1100" b="1" dirty="0" err="1" smtClean="0"/>
              <a:t>NewThread</a:t>
            </a:r>
            <a:r>
              <a:rPr lang="en-IN" sz="1100" b="1" dirty="0" smtClean="0"/>
              <a:t>("One"); // start threads</a:t>
            </a:r>
          </a:p>
          <a:p>
            <a:r>
              <a:rPr lang="en-IN" sz="1100" b="1" dirty="0" smtClean="0"/>
              <a:t>new </a:t>
            </a:r>
            <a:r>
              <a:rPr lang="en-IN" sz="1100" b="1" dirty="0" err="1" smtClean="0"/>
              <a:t>NewThread</a:t>
            </a:r>
            <a:r>
              <a:rPr lang="en-IN" sz="1100" b="1" dirty="0" smtClean="0"/>
              <a:t>("Two");</a:t>
            </a:r>
          </a:p>
          <a:p>
            <a:r>
              <a:rPr lang="en-IN" sz="1100" b="1" dirty="0" smtClean="0"/>
              <a:t>new </a:t>
            </a:r>
            <a:r>
              <a:rPr lang="en-IN" sz="1100" b="1" dirty="0" err="1" smtClean="0"/>
              <a:t>NewThread</a:t>
            </a:r>
            <a:r>
              <a:rPr lang="en-IN" sz="1100" b="1" dirty="0" smtClean="0"/>
              <a:t>("Three");</a:t>
            </a:r>
          </a:p>
          <a:p>
            <a:r>
              <a:rPr lang="en-IN" sz="1100" b="1" dirty="0" smtClean="0"/>
              <a:t>try {</a:t>
            </a:r>
          </a:p>
          <a:p>
            <a:r>
              <a:rPr lang="en-IN" sz="1100" b="1" dirty="0" smtClean="0"/>
              <a:t>// wait for other threads to end</a:t>
            </a:r>
          </a:p>
          <a:p>
            <a:r>
              <a:rPr lang="en-IN" sz="1100" b="1" dirty="0" err="1" smtClean="0"/>
              <a:t>Thread.sleep</a:t>
            </a:r>
            <a:r>
              <a:rPr lang="en-IN" sz="1100" b="1" dirty="0" smtClean="0"/>
              <a:t>(10000);</a:t>
            </a:r>
          </a:p>
          <a:p>
            <a:r>
              <a:rPr lang="en-IN" sz="1100" b="1" dirty="0" smtClean="0"/>
              <a:t>} catch (</a:t>
            </a:r>
            <a:r>
              <a:rPr lang="en-IN" sz="1100" b="1" dirty="0" err="1" smtClean="0"/>
              <a:t>InterruptedException</a:t>
            </a:r>
            <a:r>
              <a:rPr lang="en-IN" sz="1100" b="1" dirty="0" smtClean="0"/>
              <a:t> e) {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("Main thread Interrupted");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err="1" smtClean="0"/>
              <a:t>System.out.println</a:t>
            </a:r>
            <a:r>
              <a:rPr lang="en-IN" sz="1100" b="1" dirty="0" smtClean="0"/>
              <a:t>("Main thread exiting.");</a:t>
            </a:r>
          </a:p>
          <a:p>
            <a:r>
              <a:rPr lang="en-IN" sz="1100" b="1" dirty="0" smtClean="0"/>
              <a:t>}</a:t>
            </a:r>
          </a:p>
          <a:p>
            <a:r>
              <a:rPr lang="en-IN" sz="1100" b="1" dirty="0" smtClean="0"/>
              <a:t>}</a:t>
            </a:r>
            <a:endParaRPr lang="en-IN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51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u="sng" dirty="0" smtClean="0"/>
              <a:t>Using </a:t>
            </a:r>
            <a:r>
              <a:rPr lang="en-IN" sz="1400" b="1" u="sng" dirty="0" err="1" smtClean="0"/>
              <a:t>isAlive</a:t>
            </a:r>
            <a:r>
              <a:rPr lang="en-IN" sz="1400" b="1" u="sng" dirty="0" smtClean="0"/>
              <a:t>( ) and join( )</a:t>
            </a:r>
          </a:p>
          <a:p>
            <a:r>
              <a:rPr lang="en-IN" sz="1400" b="1" dirty="0" smtClean="0"/>
              <a:t>// Using join() to wait for threads to finish.</a:t>
            </a:r>
          </a:p>
          <a:p>
            <a:r>
              <a:rPr lang="en-IN" sz="1400" b="1" dirty="0" smtClean="0"/>
              <a:t>class </a:t>
            </a:r>
            <a:r>
              <a:rPr lang="en-IN" sz="1400" b="1" dirty="0" err="1" smtClean="0"/>
              <a:t>NewThread</a:t>
            </a:r>
            <a:r>
              <a:rPr lang="en-IN" sz="1400" b="1" dirty="0" smtClean="0"/>
              <a:t> implements </a:t>
            </a:r>
            <a:r>
              <a:rPr lang="en-IN" sz="1400" b="1" dirty="0" err="1" smtClean="0"/>
              <a:t>Runnable</a:t>
            </a:r>
            <a:r>
              <a:rPr lang="en-IN" sz="1400" b="1" dirty="0" smtClean="0"/>
              <a:t> {</a:t>
            </a:r>
          </a:p>
          <a:p>
            <a:r>
              <a:rPr lang="en-IN" sz="1400" b="1" dirty="0" smtClean="0"/>
              <a:t>String name; // name of thread</a:t>
            </a:r>
          </a:p>
          <a:p>
            <a:r>
              <a:rPr lang="en-IN" sz="1400" b="1" dirty="0" smtClean="0"/>
              <a:t>Thread t;</a:t>
            </a:r>
          </a:p>
          <a:p>
            <a:r>
              <a:rPr lang="en-IN" sz="1400" b="1" dirty="0" err="1" smtClean="0"/>
              <a:t>NewThread</a:t>
            </a:r>
            <a:r>
              <a:rPr lang="en-IN" sz="1400" b="1" dirty="0" smtClean="0"/>
              <a:t>(String </a:t>
            </a:r>
            <a:r>
              <a:rPr lang="en-IN" sz="1400" b="1" dirty="0" err="1" smtClean="0"/>
              <a:t>threadname</a:t>
            </a:r>
            <a:r>
              <a:rPr lang="en-IN" sz="1400" b="1" dirty="0" smtClean="0"/>
              <a:t>) {</a:t>
            </a:r>
          </a:p>
          <a:p>
            <a:r>
              <a:rPr lang="en-IN" sz="1400" b="1" dirty="0" smtClean="0"/>
              <a:t>name = </a:t>
            </a:r>
            <a:r>
              <a:rPr lang="en-IN" sz="1400" b="1" dirty="0" err="1" smtClean="0"/>
              <a:t>threadname</a:t>
            </a:r>
            <a:r>
              <a:rPr lang="en-IN" sz="1400" b="1" dirty="0" smtClean="0"/>
              <a:t>;</a:t>
            </a:r>
          </a:p>
          <a:p>
            <a:r>
              <a:rPr lang="en-IN" sz="1400" b="1" dirty="0" smtClean="0"/>
              <a:t>t = new Thread(this, name);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("New thread: " + t);</a:t>
            </a:r>
          </a:p>
          <a:p>
            <a:r>
              <a:rPr lang="en-IN" sz="1400" b="1" dirty="0" err="1" smtClean="0"/>
              <a:t>t.start</a:t>
            </a:r>
            <a:r>
              <a:rPr lang="en-IN" sz="1400" b="1" dirty="0" smtClean="0"/>
              <a:t>(); // Start the thread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// This is the entry point for thread.</a:t>
            </a:r>
          </a:p>
          <a:p>
            <a:r>
              <a:rPr lang="en-IN" sz="1400" b="1" dirty="0" smtClean="0"/>
              <a:t>public void run() {</a:t>
            </a:r>
          </a:p>
          <a:p>
            <a:r>
              <a:rPr lang="en-IN" sz="1400" b="1" dirty="0" smtClean="0"/>
              <a:t>try {</a:t>
            </a:r>
          </a:p>
          <a:p>
            <a:r>
              <a:rPr lang="en-IN" sz="1400" b="1" dirty="0" smtClean="0"/>
              <a:t>for(</a:t>
            </a:r>
            <a:r>
              <a:rPr lang="en-IN" sz="1400" b="1" dirty="0" err="1" smtClean="0"/>
              <a:t>int</a:t>
            </a:r>
            <a:r>
              <a:rPr lang="en-IN" sz="1400" b="1" dirty="0" smtClean="0"/>
              <a:t> 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 = 5; 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 &gt; 0; 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--) {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(name + ": " + </a:t>
            </a:r>
            <a:r>
              <a:rPr lang="en-IN" sz="1400" b="1" dirty="0" err="1" smtClean="0"/>
              <a:t>i</a:t>
            </a:r>
            <a:r>
              <a:rPr lang="en-IN" sz="1400" b="1" dirty="0" smtClean="0"/>
              <a:t>);</a:t>
            </a:r>
          </a:p>
          <a:p>
            <a:r>
              <a:rPr lang="en-IN" sz="1400" b="1" dirty="0" err="1" smtClean="0"/>
              <a:t>Thread.sleep</a:t>
            </a:r>
            <a:r>
              <a:rPr lang="en-IN" sz="1400" b="1" dirty="0" smtClean="0"/>
              <a:t>(1000);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} catch (</a:t>
            </a:r>
            <a:r>
              <a:rPr lang="en-IN" sz="1400" b="1" dirty="0" err="1" smtClean="0"/>
              <a:t>InterruptedException</a:t>
            </a:r>
            <a:r>
              <a:rPr lang="en-IN" sz="1400" b="1" dirty="0" smtClean="0"/>
              <a:t> e) {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(name + " interrupted.");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err="1" smtClean="0"/>
              <a:t>System.out.println</a:t>
            </a:r>
            <a:r>
              <a:rPr lang="en-IN" sz="1400" b="1" dirty="0" smtClean="0"/>
              <a:t>(name + " exiting.");</a:t>
            </a:r>
          </a:p>
          <a:p>
            <a:r>
              <a:rPr lang="en-IN" sz="1400" b="1" dirty="0" smtClean="0"/>
              <a:t>}</a:t>
            </a:r>
          </a:p>
          <a:p>
            <a:r>
              <a:rPr lang="en-IN" sz="14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4355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/>
              <a:t>class </a:t>
            </a:r>
            <a:r>
              <a:rPr lang="en-IN" sz="1200" b="1" dirty="0" err="1" smtClean="0"/>
              <a:t>DemoJoin</a:t>
            </a:r>
            <a:r>
              <a:rPr lang="en-IN" sz="1200" b="1" dirty="0" smtClean="0"/>
              <a:t> {</a:t>
            </a:r>
          </a:p>
          <a:p>
            <a:r>
              <a:rPr lang="en-IN" sz="1200" b="1" dirty="0" smtClean="0"/>
              <a:t>public static void main(String </a:t>
            </a:r>
            <a:r>
              <a:rPr lang="en-IN" sz="1200" b="1" dirty="0" err="1" smtClean="0"/>
              <a:t>args</a:t>
            </a:r>
            <a:r>
              <a:rPr lang="en-IN" sz="1200" b="1" dirty="0" smtClean="0"/>
              <a:t>[]) {</a:t>
            </a:r>
          </a:p>
          <a:p>
            <a:r>
              <a:rPr lang="en-IN" sz="1200" b="1" dirty="0" err="1" smtClean="0"/>
              <a:t>NewThread</a:t>
            </a:r>
            <a:r>
              <a:rPr lang="en-IN" sz="1200" b="1" dirty="0" smtClean="0"/>
              <a:t> ob1 = new </a:t>
            </a:r>
            <a:r>
              <a:rPr lang="en-IN" sz="1200" b="1" dirty="0" err="1" smtClean="0"/>
              <a:t>NewThread</a:t>
            </a:r>
            <a:r>
              <a:rPr lang="en-IN" sz="1200" b="1" dirty="0" smtClean="0"/>
              <a:t>("One");</a:t>
            </a:r>
          </a:p>
          <a:p>
            <a:r>
              <a:rPr lang="en-IN" sz="1200" b="1" dirty="0" err="1" smtClean="0"/>
              <a:t>NewThread</a:t>
            </a:r>
            <a:r>
              <a:rPr lang="en-IN" sz="1200" b="1" dirty="0" smtClean="0"/>
              <a:t> ob2 = new </a:t>
            </a:r>
            <a:r>
              <a:rPr lang="en-IN" sz="1200" b="1" dirty="0" err="1" smtClean="0"/>
              <a:t>NewThread</a:t>
            </a:r>
            <a:r>
              <a:rPr lang="en-IN" sz="1200" b="1" dirty="0" smtClean="0"/>
              <a:t>("Two");</a:t>
            </a:r>
          </a:p>
          <a:p>
            <a:r>
              <a:rPr lang="en-IN" sz="1200" b="1" dirty="0" err="1" smtClean="0"/>
              <a:t>NewThread</a:t>
            </a:r>
            <a:r>
              <a:rPr lang="en-IN" sz="1200" b="1" dirty="0" smtClean="0"/>
              <a:t> ob3 = new </a:t>
            </a:r>
            <a:r>
              <a:rPr lang="en-IN" sz="1200" b="1" dirty="0" err="1" smtClean="0"/>
              <a:t>NewThread</a:t>
            </a:r>
            <a:r>
              <a:rPr lang="en-IN" sz="1200" b="1" dirty="0" smtClean="0"/>
              <a:t>("Three");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("Thread One is alive: "</a:t>
            </a:r>
          </a:p>
          <a:p>
            <a:r>
              <a:rPr lang="en-IN" sz="1200" b="1" dirty="0" smtClean="0"/>
              <a:t>+ ob1.t.isAlive());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("Thread Two is alive: "</a:t>
            </a:r>
          </a:p>
          <a:p>
            <a:r>
              <a:rPr lang="en-IN" sz="1200" b="1" dirty="0" smtClean="0"/>
              <a:t>+ ob2.t.isAlive());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("Thread Three is alive: "</a:t>
            </a:r>
          </a:p>
          <a:p>
            <a:r>
              <a:rPr lang="en-IN" sz="1200" b="1" dirty="0" smtClean="0"/>
              <a:t>+ ob3.t.isAlive());</a:t>
            </a:r>
          </a:p>
          <a:p>
            <a:r>
              <a:rPr lang="en-IN" sz="1200" b="1" dirty="0" smtClean="0"/>
              <a:t>// wait for threads to finish</a:t>
            </a:r>
          </a:p>
          <a:p>
            <a:r>
              <a:rPr lang="en-IN" sz="1200" b="1" dirty="0" smtClean="0"/>
              <a:t>try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("Waiting for threads to finish.");</a:t>
            </a:r>
          </a:p>
          <a:p>
            <a:r>
              <a:rPr lang="en-IN" sz="1200" b="1" dirty="0" smtClean="0"/>
              <a:t>ob1.t.join();</a:t>
            </a:r>
          </a:p>
          <a:p>
            <a:r>
              <a:rPr lang="en-IN" sz="1200" b="1" dirty="0" smtClean="0"/>
              <a:t>ob2.t.join();</a:t>
            </a:r>
          </a:p>
          <a:p>
            <a:r>
              <a:rPr lang="en-IN" sz="1200" b="1" dirty="0" smtClean="0"/>
              <a:t>ob3.t.join();</a:t>
            </a:r>
          </a:p>
          <a:p>
            <a:r>
              <a:rPr lang="en-IN" sz="1200" b="1" dirty="0" smtClean="0"/>
              <a:t>} catch (</a:t>
            </a:r>
            <a:r>
              <a:rPr lang="en-IN" sz="1200" b="1" dirty="0" err="1" smtClean="0"/>
              <a:t>InterruptedException</a:t>
            </a:r>
            <a:r>
              <a:rPr lang="en-IN" sz="1200" b="1" dirty="0" smtClean="0"/>
              <a:t> e)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("Main thread Interrupted");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("Thread One is alive: "</a:t>
            </a:r>
          </a:p>
          <a:p>
            <a:r>
              <a:rPr lang="en-IN" sz="1200" b="1" dirty="0" smtClean="0"/>
              <a:t>+ ob1.t.isAlive());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("Thread Two is alive: "</a:t>
            </a:r>
          </a:p>
          <a:p>
            <a:r>
              <a:rPr lang="en-IN" sz="1200" b="1" dirty="0" smtClean="0"/>
              <a:t>+ ob2.t.isAlive());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("Thread Three is alive: "</a:t>
            </a:r>
          </a:p>
          <a:p>
            <a:r>
              <a:rPr lang="en-IN" sz="1200" b="1" dirty="0" smtClean="0"/>
              <a:t>+ ob3.t.isAlive());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("Main thread exiting.");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}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268760"/>
            <a:ext cx="727280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class </a:t>
            </a:r>
            <a:r>
              <a:rPr lang="en-IN" sz="1600" b="1" dirty="0" err="1" smtClean="0"/>
              <a:t>MyThread</a:t>
            </a:r>
            <a:r>
              <a:rPr lang="en-IN" sz="1600" b="1" dirty="0" smtClean="0"/>
              <a:t> implements </a:t>
            </a:r>
            <a:r>
              <a:rPr lang="en-IN" sz="1600" b="1" dirty="0" err="1" smtClean="0"/>
              <a:t>Runnable</a:t>
            </a:r>
            <a:endParaRPr lang="en-IN" sz="1600" b="1" dirty="0" smtClean="0"/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	public void run()</a:t>
            </a:r>
          </a:p>
          <a:p>
            <a:r>
              <a:rPr lang="en-IN" sz="1600" b="1" dirty="0" smtClean="0"/>
              <a:t>	{</a:t>
            </a:r>
          </a:p>
          <a:p>
            <a:r>
              <a:rPr lang="en-IN" sz="1600" b="1" dirty="0" smtClean="0"/>
              <a:t>		</a:t>
            </a:r>
            <a:r>
              <a:rPr lang="en-IN" sz="1600" b="1" dirty="0" err="1" smtClean="0"/>
              <a:t>System.</a:t>
            </a:r>
            <a:r>
              <a:rPr lang="en-IN" sz="1600" b="1" i="1" dirty="0" err="1" smtClean="0"/>
              <a:t>out.println</a:t>
            </a:r>
            <a:r>
              <a:rPr lang="en-IN" sz="1600" b="1" i="1" dirty="0" smtClean="0"/>
              <a:t>(</a:t>
            </a:r>
            <a:r>
              <a:rPr lang="en-IN" sz="1600" b="1" i="1" dirty="0" err="1" smtClean="0"/>
              <a:t>Thread.currentThread</a:t>
            </a:r>
            <a:r>
              <a:rPr lang="en-IN" sz="1600" b="1" i="1" dirty="0" smtClean="0"/>
              <a:t>().</a:t>
            </a:r>
            <a:r>
              <a:rPr lang="en-IN" sz="1600" b="1" i="1" dirty="0" err="1" smtClean="0"/>
              <a:t>getName</a:t>
            </a:r>
            <a:r>
              <a:rPr lang="en-IN" sz="1600" b="1" i="1" dirty="0" smtClean="0"/>
              <a:t>());</a:t>
            </a:r>
            <a:endParaRPr lang="en-IN" sz="1600" b="1" dirty="0" smtClean="0"/>
          </a:p>
          <a:p>
            <a:r>
              <a:rPr lang="en-IN" sz="1600" b="1" dirty="0" smtClean="0"/>
              <a:t>		</a:t>
            </a:r>
            <a:r>
              <a:rPr lang="en-IN" sz="1600" b="1" dirty="0" err="1" smtClean="0"/>
              <a:t>System.out.println</a:t>
            </a:r>
            <a:r>
              <a:rPr lang="en-IN" sz="1600" b="1" dirty="0" smtClean="0"/>
              <a:t>("run");</a:t>
            </a:r>
          </a:p>
          <a:p>
            <a:r>
              <a:rPr lang="en-IN" sz="1600" b="1" dirty="0" smtClean="0"/>
              <a:t>	}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class Hello 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	public static void main(String[] </a:t>
            </a:r>
            <a:r>
              <a:rPr lang="en-IN" sz="1600" b="1" dirty="0" err="1" smtClean="0"/>
              <a:t>args</a:t>
            </a:r>
            <a:r>
              <a:rPr lang="en-IN" sz="1600" b="1" dirty="0" smtClean="0"/>
              <a:t>) {</a:t>
            </a:r>
          </a:p>
          <a:p>
            <a:r>
              <a:rPr lang="en-IN" sz="1600" b="1" dirty="0" smtClean="0"/>
              <a:t>	Thread t = new Thread(new </a:t>
            </a:r>
            <a:r>
              <a:rPr lang="en-IN" sz="1600" b="1" dirty="0" err="1" smtClean="0"/>
              <a:t>MyThread</a:t>
            </a:r>
            <a:r>
              <a:rPr lang="en-IN" sz="1600" b="1" dirty="0" smtClean="0"/>
              <a:t>());</a:t>
            </a:r>
          </a:p>
          <a:p>
            <a:r>
              <a:rPr lang="en-IN" sz="1600" b="1" dirty="0" smtClean="0"/>
              <a:t>	</a:t>
            </a:r>
            <a:r>
              <a:rPr lang="en-IN" sz="1600" b="1" dirty="0" err="1" smtClean="0"/>
              <a:t>t.setName</a:t>
            </a:r>
            <a:r>
              <a:rPr lang="en-IN" sz="1600" b="1" dirty="0" smtClean="0"/>
              <a:t>("child");</a:t>
            </a:r>
          </a:p>
          <a:p>
            <a:r>
              <a:rPr lang="en-IN" sz="1600" b="1" dirty="0" smtClean="0"/>
              <a:t>	</a:t>
            </a:r>
            <a:r>
              <a:rPr lang="en-IN" sz="1600" b="1" dirty="0" err="1" smtClean="0"/>
              <a:t>t.start</a:t>
            </a:r>
            <a:r>
              <a:rPr lang="en-IN" sz="1600" b="1" dirty="0" smtClean="0"/>
              <a:t>();</a:t>
            </a:r>
          </a:p>
          <a:p>
            <a:r>
              <a:rPr lang="en-IN" sz="1600" b="1" dirty="0" smtClean="0"/>
              <a:t>	}</a:t>
            </a:r>
          </a:p>
          <a:p>
            <a:r>
              <a:rPr lang="en-IN" sz="1600" b="1" dirty="0" smtClean="0"/>
              <a:t>}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1610</Words>
  <Application>Microsoft Office PowerPoint</Application>
  <PresentationFormat>On-screen Show (4:3)</PresentationFormat>
  <Paragraphs>552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Chechappa</dc:creator>
  <cp:lastModifiedBy>Chechappa</cp:lastModifiedBy>
  <cp:revision>29</cp:revision>
  <dcterms:created xsi:type="dcterms:W3CDTF">2012-11-25T02:59:36Z</dcterms:created>
  <dcterms:modified xsi:type="dcterms:W3CDTF">2018-06-22T15:51:16Z</dcterms:modified>
</cp:coreProperties>
</file>