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75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3675062"/>
            <a:ext cx="8178165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NAVEENRAJ.S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lang="en-US" sz="2800" dirty="0" smtClean="0">
                <a:latin typeface="Times New Roman"/>
                <a:cs typeface="Times New Roman"/>
              </a:rPr>
              <a:t>   </a:t>
            </a:r>
            <a:r>
              <a:rPr sz="2800" dirty="0" smtClean="0">
                <a:latin typeface="Times New Roman"/>
                <a:cs typeface="Times New Roman"/>
              </a:rPr>
              <a:t>: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US" sz="2800" spc="-10" dirty="0" smtClean="0">
                <a:latin typeface="Times New Roman"/>
                <a:cs typeface="Times New Roman"/>
              </a:rPr>
              <a:t>530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   </a:t>
            </a:r>
            <a:r>
              <a:rPr sz="2800" smtClean="0">
                <a:latin typeface="Times New Roman"/>
                <a:cs typeface="Times New Roman"/>
              </a:rPr>
              <a:t>:</a:t>
            </a:r>
            <a:r>
              <a:rPr lang="en-US" sz="2800" smtClean="0">
                <a:latin typeface="Times New Roman"/>
                <a:cs typeface="Times New Roman"/>
              </a:rPr>
              <a:t>  </a:t>
            </a:r>
            <a:r>
              <a:rPr lang="en-US" sz="2800" smtClean="0">
                <a:latin typeface="Times New Roman"/>
                <a:cs typeface="Times New Roman"/>
              </a:rPr>
              <a:t>Commerce</a:t>
            </a:r>
            <a:r>
              <a:rPr sz="2800" spc="-20" smtClean="0">
                <a:latin typeface="Times New Roman"/>
                <a:cs typeface="Times New Roman"/>
              </a:rPr>
              <a:t> </a:t>
            </a:r>
            <a:endParaRPr lang="en-US" sz="2800" spc="-20" dirty="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 smtClean="0">
                <a:latin typeface="Times New Roman"/>
                <a:cs typeface="Times New Roman"/>
              </a:rPr>
              <a:t>   </a:t>
            </a:r>
            <a:r>
              <a:rPr sz="2800" spc="-50" dirty="0" smtClean="0">
                <a:latin typeface="Times New Roman"/>
                <a:cs typeface="Times New Roman"/>
              </a:rPr>
              <a:t>:</a:t>
            </a:r>
            <a:r>
              <a:rPr lang="en-US" sz="2800" spc="-50" dirty="0" smtClean="0">
                <a:latin typeface="Times New Roman"/>
                <a:cs typeface="Times New Roman"/>
              </a:rPr>
              <a:t> </a:t>
            </a:r>
            <a:r>
              <a:rPr sz="2800" spc="-10" dirty="0" err="1" smtClean="0">
                <a:latin typeface="Times New Roman"/>
                <a:cs typeface="Times New Roman"/>
              </a:rPr>
              <a:t>Pachaiyappa’s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Times New Roman"/>
                <a:cs typeface="Times New Roman"/>
              </a:rPr>
              <a:t>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Times New Roman"/>
                <a:cs typeface="Times New Roman"/>
              </a:rPr>
              <a:t>men </a:t>
            </a:r>
            <a:r>
              <a:rPr lang="en-US" sz="2800" spc="-25" dirty="0" smtClean="0">
                <a:latin typeface="Times New Roman"/>
                <a:cs typeface="Times New Roman"/>
              </a:rPr>
              <a:t>			     </a:t>
            </a:r>
            <a:r>
              <a:rPr lang="en-US" sz="2800" spc="-10" dirty="0" err="1" smtClean="0">
                <a:latin typeface="Times New Roman"/>
                <a:cs typeface="Times New Roman"/>
              </a:rPr>
              <a:t>K</a:t>
            </a:r>
            <a:r>
              <a:rPr sz="2800" spc="-10" dirty="0" err="1" smtClean="0">
                <a:latin typeface="Times New Roman"/>
                <a:cs typeface="Times New Roman"/>
              </a:rPr>
              <a:t>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 smtClean="0">
                <a:latin typeface="Times New Roman"/>
                <a:cs typeface="Times New Roman"/>
              </a:rPr>
              <a:t>IFS</a:t>
            </a:r>
            <a:endParaRPr lang="en-US" sz="3200" b="1" spc="-2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 smtClean="0">
                <a:latin typeface="Times New Roman"/>
                <a:cs typeface="Times New Roman"/>
              </a:rPr>
              <a:t>	To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Find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out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the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for</a:t>
            </a:r>
            <a:r>
              <a:rPr lang="en-US" sz="2800" b="0" i="0" spc="-3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Job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spc="-25" dirty="0" smtClean="0">
                <a:latin typeface="Times New Roman"/>
                <a:cs typeface="Times New Roman"/>
              </a:rPr>
              <a:t>by </a:t>
            </a:r>
            <a:r>
              <a:rPr lang="en-US" sz="2800" b="0" i="0" dirty="0" err="1" smtClean="0">
                <a:latin typeface="Times New Roman"/>
                <a:cs typeface="Times New Roman"/>
              </a:rPr>
              <a:t>Analysing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the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Job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 smtClean="0">
                <a:latin typeface="Times New Roman"/>
                <a:cs typeface="Times New Roman"/>
              </a:rPr>
              <a:t>Data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using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Bar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Chart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and</a:t>
            </a:r>
            <a:r>
              <a:rPr lang="en-US" sz="2400" b="0" i="0" spc="-2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Pie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Chart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to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spc="-25" dirty="0" smtClean="0">
                <a:latin typeface="Times New Roman"/>
                <a:cs typeface="Times New Roman"/>
              </a:rPr>
              <a:t>the </a:t>
            </a:r>
            <a:r>
              <a:rPr lang="en-US" sz="2400" b="0" i="0" dirty="0" smtClean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by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gender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and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spc="-10" dirty="0" smtClean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r>
              <a:rPr lang="en-IN" sz="2400" dirty="0"/>
              <a:t/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 smtClean="0">
                <a:latin typeface="Times New Roman"/>
                <a:cs typeface="Times New Roman"/>
              </a:rPr>
              <a:t>RESULTS</a:t>
            </a:r>
            <a:endParaRPr lang="en-IN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 smtClean="0">
                <a:latin typeface="Times New Roman"/>
                <a:cs typeface="Times New Roman"/>
              </a:rPr>
              <a:t>PIE</a:t>
            </a:r>
            <a:r>
              <a:rPr lang="en-IN" sz="2400" b="1" i="1" spc="-10" dirty="0" smtClean="0">
                <a:latin typeface="Times New Roman"/>
                <a:cs typeface="Times New Roman"/>
              </a:rPr>
              <a:t> </a:t>
            </a:r>
            <a:r>
              <a:rPr lang="en-IN" sz="2400" b="1" i="1" dirty="0" smtClean="0">
                <a:latin typeface="Times New Roman"/>
                <a:cs typeface="Times New Roman"/>
              </a:rPr>
              <a:t>CHART</a:t>
            </a:r>
            <a:r>
              <a:rPr lang="en-IN" sz="2400" b="1" i="1" spc="5" dirty="0" smtClean="0">
                <a:latin typeface="Times New Roman"/>
                <a:cs typeface="Times New Roman"/>
              </a:rPr>
              <a:t> </a:t>
            </a:r>
            <a:r>
              <a:rPr lang="en-IN" sz="2400" b="1" i="1" spc="-10" dirty="0" smtClean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 smtClean="0"/>
              <a:t>a</a:t>
            </a:r>
            <a:r>
              <a:rPr lang="en-US" spc="-50" dirty="0" smtClean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 smtClean="0"/>
              <a:t>THE</a:t>
            </a:r>
            <a:r>
              <a:rPr lang="en-US" sz="4000" dirty="0"/>
              <a:t> </a:t>
            </a:r>
            <a:r>
              <a:rPr sz="4000" dirty="0" smtClean="0"/>
              <a:t>END</a:t>
            </a:r>
            <a:r>
              <a:rPr sz="4000" spc="-10" dirty="0" smtClean="0"/>
              <a:t> </a:t>
            </a:r>
            <a:r>
              <a:rPr sz="4000" spc="-10" dirty="0"/>
              <a:t>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DIRECTOR</a:t>
            </a:r>
            <a:endParaRPr lang="en-US" sz="2800" spc="-10" dirty="0" smtClean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 smtClean="0">
                <a:latin typeface="Times New Roman"/>
                <a:cs typeface="Times New Roman"/>
              </a:rPr>
              <a:t>       </a:t>
            </a:r>
            <a:r>
              <a:rPr sz="2400" spc="-10" dirty="0" smtClean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 smtClean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Management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Team</a:t>
            </a:r>
            <a:r>
              <a:rPr sz="2800" spc="-3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 smtClean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Business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r>
              <a:rPr lang="en-US" sz="2400" b="0" i="0" dirty="0"/>
              <a:t/>
            </a:r>
            <a:br>
              <a:rPr lang="en-US" sz="2400" b="0" i="0" dirty="0"/>
            </a:br>
            <a:r>
              <a:rPr lang="en-US" sz="2400" i="0" dirty="0" smtClean="0">
                <a:latin typeface="Times New Roman"/>
                <a:cs typeface="Times New Roman"/>
              </a:rPr>
              <a:t/>
            </a:r>
            <a:br>
              <a:rPr lang="en-US" sz="2400" i="0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Sort</a:t>
            </a:r>
            <a:r>
              <a:rPr sz="2400" i="0" spc="-30" dirty="0" smtClean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Pivot</a:t>
            </a:r>
            <a:r>
              <a:rPr sz="2400" i="0" spc="-25" dirty="0" smtClean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Formulas</a:t>
            </a:r>
            <a:r>
              <a:rPr sz="2400" i="0" spc="-35" dirty="0" smtClean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401</Words>
  <Application>Microsoft Office PowerPoint</Application>
  <PresentationFormat>Custom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Slide 13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This-PC</cp:lastModifiedBy>
  <cp:revision>4</cp:revision>
  <dcterms:created xsi:type="dcterms:W3CDTF">2024-08-29T15:42:57Z</dcterms:created>
  <dcterms:modified xsi:type="dcterms:W3CDTF">2024-08-30T07:42:27Z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