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70" r:id="rId8"/>
    <p:sldId id="261" r:id="rId9"/>
    <p:sldId id="263" r:id="rId10"/>
    <p:sldId id="264" r:id="rId11"/>
    <p:sldId id="265" r:id="rId12"/>
    <p:sldId id="272" r:id="rId13"/>
    <p:sldId id="266" r:id="rId14"/>
    <p:sldId id="267" r:id="rId15"/>
    <p:sldId id="274" r:id="rId16"/>
    <p:sldId id="268" r:id="rId17"/>
    <p:sldId id="26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C60C13-8B25-4CE4-A0C9-D37F849D821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1B7092-32C2-4CD5-A1D9-1F20ACF0BEB7}" type="datetimeFigureOut">
              <a:rPr lang="en-IN" smtClean="0"/>
              <a:t>12-02-2013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RATIONSHOP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FINGER PRINT ENTRY </a:t>
            </a:r>
            <a:r>
              <a:rPr lang="en-IN" b="1" dirty="0" smtClean="0"/>
              <a:t>FORM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Using this form the finger print of the all the family members will be </a:t>
            </a:r>
            <a:r>
              <a:rPr lang="en-IN" dirty="0" smtClean="0"/>
              <a:t>added. </a:t>
            </a:r>
          </a:p>
          <a:p>
            <a:r>
              <a:rPr lang="en-IN" dirty="0"/>
              <a:t>After choosing the finger it will ask for 4 sample of the same finger print if all the finger print matches to 20% then the all the details about the particular person will be added to the data </a:t>
            </a:r>
            <a:r>
              <a:rPr lang="en-IN" dirty="0" smtClean="0"/>
              <a:t>base.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" y="4360940"/>
            <a:ext cx="4104456" cy="21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data:image/jpeg;base64,/9j/4AAQSkZJRgABAQAAAQABAAD/2wCEAAkGBhIPDw8PDxAQDw8PDw8PDw8PDw8PDQ8PFBAVFBQQEhQXHCYeFxkjGRISHy8gIycpLCwsFR4xNTAqNSYrLCkBCQoKDgwOFA8PGikcHBwpKSkpKSkpKSkpKSkpKSksKSksKSkpKSwsKSwpKSkpKTUpKSkpKSk1KSwpLCkqLCksKf/AABEIAMIBAwMBIgACEQEDEQH/xAAbAAACAwEBAQAAAAAAAAAAAAACAwABBAUGB//EADcQAAIBAgUBBgQEBQUBAAAAAAABAgMRBAUSITFBBhNRYXGBMkJSkRUiYqEUI7HB0TNyguHwU//EABoBAAMBAQEBAAAAAAAAAAAAAAABAgMEBQb/xAApEQACAgEEAQMDBQEAAAAAAAAAAQIRAwQSITFRExRBIlJhM4GRodEF/9oADAMBAAIRAxEAPwD4iptEc79AbkEBexRChgXYliiwAhLEImAEcSg9ZFYAJTXUuUy5MXYALResHSSwAFrJqBsWICgoxIhkUA6IqYWgu5LgVQtxCgSRIIkaQ5MsqIVySqAYLDbAkNAwSi2VYoRAZq4RQCBpTsx8ltdcP9mInHqHQq9Hw+f8iaJXAZA3SfRX8yElmKxArFWNDOiiFkAKBsXYuxLAFFWJYKxLAFFWLRCwKolyiyWEFFF2LsSwDootIuxAHRFEli0WAUDcvUWRxAVEuFEW4lpgFj0y7ioyCTJZVltgNhNgjSBgkLZTGSCWQsAJYW1ZjEScboBNWFDEtKxBFyBRHITRLDNIWgDQRYlhzpgOIALsXYNRL0gFC7F2D0k0gOhdgki7FgFA2LsW0WkAwbECsSwADYgViAAJZdgo0m+E36JgABY5YKp9EvswJUJLmLXswsBZCyIAJpIWXYBUBrJqCcQJRAXKLIApBKQDtMsuxCWBjIWVYghC5U9yDCDsVIMNIBMJMYBWBcS0yMYAWJpLJcQFWKaDsUAwGig7FKDfCuIYKLRro5VUnxB++x0sP2Yk/jkl6C3IdHDsFGm3sk36I9Zh+z1OPP5n5m+lg4R+GKXsS5lbGzx9DJqs/lt67HRodln88/ZHpLF2Jcythy6GQ0ofLd+Zthh4x4SXsOsSxLlYbQNIEqSfKQ2xVhBRz8TktKfMbPxjscbGdnJw3g9cfD5j1BLjtromjwMoWdns/MpntMblNOst1aXSS5PNY/KJ0Xurx6SXHuUpWKjAUy2RxLABxFtDrFMaZLiAphpi5RJF2GTdDUSxSkRCLIQBsgURuR13kdTyBlk1RfLc9XFBpHH7iR3e3ieQ/Cqn0sr8Mq/Qz2KRaQe5l4KWmieK/Dqn0MH+BqfRL7HuUgrIfuH4K9pHyeHp5dUk7KEvdWN1Hs1UfxNL03PUsdGZL1LNI6GPyzhYfsrFfFeXqdKjk8YcRSN8ZBoh55M6I6LEZFhWugf8OzSyJh6rNo6LGc6tiYw2ak3+mEmAsTJ/DQqv1Siv3OxGX3OjhsRfZ8lLJZtHQY38nm6VLET+HDtecppGujlGIfxKlD/lKT/ZHpUrk0mqSZtHR4l2jkUshfzTX/Ff5HrI4LlyfudFIJjpF+2xfajm/hFNfK37sTXyWDX5bp/dHWlEqNCT4i2ZStdDlp8MlTSPJYjDuD0y2/uKaO9nmUupC6bjOnunF726rzPLSrVKfxrXFfNHaS9V1KhOzwtRpNkqizUR2atJXT8dwKVeM1eLuv3QTK7OCUWuGcbMezqd5Utn9PT2PO1qUotxkmmujPdqVhGNy+FZWkt+j6opSrsk8PYljo5lk86PTVD6l09TnGqdiKkKY4Hu22UjOYETRRw7m7Ljqx9HAWWqb0rz5YNfG7aaasv3YWSN7ulHZu7XUhz9PmULaHJ7+LDTFRYSZ5h7CGKQVxcQ0I0QdyNlXLEaIJIOKFxGJiZqg0xsGLikwoCNo8jirFNlx3BG0UXFDoMGKDitikbRdGzDYq2z+5uhUTOZTNVKp9jWMqNezZYisJpyGWOiMk+xNDe+46afC1y41l4fdtiJIDQ35BL8E7Is0Yirqlta0Va0VZXPNZng0mzvxjbb/wAzm5tQd2+hnKDikzm1GnWSKS+Dx2Lwzi9dPaS5XSSH4LGKrG/EltJeDNlemcGpLua6kvhnyunmaJcWePKDb2S7Oy0DcOSAYHA1ToNSUlaS58Th5r2bv+els+dPR+h12HTr22fAJtENHjY4FRf82Sgt7+JdTHU4f6cbv6pHqcyyiniI8Wl0kuUePx+VToStJXXSXQ2i93Zm00JrYiVR3kwErESKuWJIu5CFAM93ctSFagkzyz1UNjIO5nUw1MKNUaFItSERmHCYjRDbhpiNQSmI2iaIsNMzqYcZio2RpuFFiFUCUwo6YGiDHxl7mSMh0ZDRso2aFIfTmZIMbGRaNowNcau41VzJEZBG8YWU4I2QmW2LpQNuGwjm0kjthhpW+jnm1Dli6ULJzlxFXfsd3tBQhXwNDEwik3FKVlbp/wBHn88xKj/Ihvb/AFGuHLpFHfzBd1luHovlrU11StsOVOkcGa9+Ga7cuvxR84xVJK/ueazmG8fc9TmDtc89Wj3lRQVn09PFmM+IUVkxKWfj4N0V+SH+2P8AQFjavNlwtl6CmYo8DPW+VAsWw2wGUc5cKrQ6cI1YtSSd/EzMilYBHBzfs9KF50/zR+nqjh28j6JTq6lZnIzns8pXnT2l1XRmkZeSGeT0kGTpSi2mmmudiGliPW6yaxGsms86j1EaNZfeGfWTWFGqNUZhxmZFMNTCjVGpVC9ZnjUCUxUbRNKmGpmVTGRmKjeJqUhkWZI1B0JgdUDTCQ+Bnpo10oDSO6GMbBDooGnSNdKidWPC2aSaiVCBqo0Lj8LgHLhHco4CnQj3laSil4/E/JI7Kji75fg87Pqow47Zmy/JpTa2CzTMYUYulQalPiVRcQ8VHz8zJmXaSVSLhSvRo8Nr45er/shOT5TOtu040lzN9fJeI+/qycLwcux/qZ+Evj/Q8jynv6neT2pU7OT+p+A/tNmHeSstktkuiXRHVzHGRp04042jGCtGK/q/M8Fn2cRhdXvJ8L+7MXO7yP8AYrTqWfJ6suEukcjN8Xp2XL2RnwOG7uLnL45ceSJhsO2++q7t7xi+i8Rk53ZzN7jLV6hY04x7YEmBIJsBjPnpMEpltgsZBVgB9OhKe0UdbA9nnKzm9i4wbM5TSOZg8O5cJmvQ47SWx7TJ8toRWmXD29urMee5dSV3BprodPpqqMXN3Z46plkJNuy38iDZJptFGXpl7zzKmF3hm1k7w46PVTNXeFd4Z1ULUwotM0qYamZVUL70KNUzWphd4Y+9LUxUbwNqqh94Y4yNFONxHZjjZppSN1GFxGHoHWwuE8hpX0epiw1yy6FI30aBowmXOXCOn3FKir1ZpfpTvJnZjwVzIeTPGPC5MmGwTfCudnD5SorVUaivPY577RJflw9J3+pq79kb8qynEV5xqVrUY3v3lW0p2/TF8fY2c6VLg83UTmo7pvav7G1My7tfyYWX/wBKitH2T5MM6dXFSVoSqztbVbTBHqa38FSeqTliKi61JXV/6L2Obju1iStBRhHwitMf+wjKuYx58nBiyzlzjx8+WFgOzNGkteJl3k+kE7U4+T8SZp2gjBWjZJKytZRivBI8lmfa1t2jeb8InCxVWdXerLTH6I8+5zzau5u34+DrWjd+pqZX+DdnHaWU24UU5zfXojjQw+l66j11Obcxj/kb3iirQWlfu/ViXIxcnJ2zLU65RWzFwgqlS/IpsjZTA8Oc7dsjYI2nh2zbh8DFc7s2jjbOaU0jBSwspcI6WGydJ/n3fh0NVNpLYjxNjojjS5OeWRsfSpKK2svsFUxija1jl1caYa2N53LcqJqzsVs3a6mKvnL6u5xqmL5MdTFMh5Cth0p4u7b2Icj+IIZ7ytpytZFMTqJrMXE71I0KZeszqZamTtLUjRrCUjOpBqQqN4Ox8WNgIgzRTqRXLJZ6GLHfZopQudfBZe3vbY5dLFpcWOlh8zqPjSTx8ns4I449s72Dy5bdDs0cLBL4o387nl4ZhU/T9xscxqeMV7nZjzYofBtkal1Kj1fcpqzrtb8QVlYCOEw0Xd66j/U9meY/jZv50vQjr+M2/QJamLZytQXc/wCD2H49CmrU4wgvJK5hxPadv5m/Q806sfBv1ZTxPgkvQzeo+1I53PTQ5q2dSrmk5cK3nIxVq9/ik35LZGSVZvqBqMpZZy7Zhk/6NcQVD3XttFJenIiU7gORCUjyMuplN/Uy2wQo078jYwSNYwbOGeUXCi2zRToJFXsDKqbxikc0pNmtTSBdexjnX+5nniS3IirN88WZKuLfiYqmJM865DmUommriTJOuJnVEzqEWXQydYROqBOoZK2MS25YlyDNTqEOVLFSvzYhW0my7lOYjUUVRpvNHek74RYtBRSyMf3zCVViYxbNNLCN87EujaORkjNj6VJsdSwyRqhAxbR0Rysqjh0udzbTfgLp0zTCBm2bLUMZC4+DFRDTJK9wxykFqFJkTEZvMxuorUBcg6MZZQ9RVyrkNFA55ZQtIaF3K1myikYSlY5SI6hnlVFTrFWTRolWFSxBnlWESqi3BQ+rXETqip1RMqhNlUNnWEyqC5VDPWxCjywAfKoZq2KUeX7GOtjm9lsv3M3Jaj5JcvA6tinLyQpIhCiSEIUA6BLsNhQbNFPDIGwoywpNmmlhPE0QgNjEhyNEgadFLoPjAuEDRCBk2WmDTpminTJFDIkMuwooZEBBoVD3BphKQCLQ6FvGJli9RHIe0hzGai9QnWUqhaRDY7UU6gmVQB1CiR8qouVURKoBKoA6HSrCpVRLqC5VBANlVFOYuUxNStbl2GMdKoIq4hLl2MdfMekTDOo3u2WoEORrr5hfaP3Mkpt7t3AuRItKiG7DiEgSwGWkQtFCAliiyhgb0GiEM30aIZAdEhCCjRAdEhDMoYg0UQQDIhIhAAshZDREMFlohAJBAkQgMAQGQgIYsCRCAMXLgXIhAQC31OXjXuQhpHsmRlZRCGpkQOJCAxojLRCCGERlEACyEIIo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:image/jpeg;base64,/9j/4AAQSkZJRgABAQAAAQABAAD/2wCEAAkGBhIPDw8PDxAQDw8PDw8PDw8PDw8PDQ8PFBAVFBQQEhQXHCYeFxkjGRISHy8gIycpLCwsFR4xNTAqNSYrLCkBCQoKDgwOFA8PGikcHBwpKSkpKSkpKSkpKSkpKSksKSksKSkpKSwsKSwpKSkpKTUpKSkpKSk1KSwpLCkqLCksKf/AABEIAMIBAwMBIgACEQEDEQH/xAAbAAACAwEBAQAAAAAAAAAAAAACAwABBAUGB//EADcQAAIBAgUBBgQEBQUBAAAAAAABAgMRBAUSITFBBhNRYXGBMkJSkRUiYqEUI7HB0TNyguHwU//EABoBAAMBAQEBAAAAAAAAAAAAAAABAgMEBQb/xAApEQACAgEEAQMDBQEAAAAAAAAAAQIRAwQSITFRExRBIlJhM4GRodEF/9oADAMBAAIRAxEAPwD4iptEc79AbkEBexRChgXYliiwAhLEImAEcSg9ZFYAJTXUuUy5MXYALResHSSwAFrJqBsWICgoxIhkUA6IqYWgu5LgVQtxCgSRIIkaQ5MsqIVySqAYLDbAkNAwSi2VYoRAZq4RQCBpTsx8ltdcP9mInHqHQq9Hw+f8iaJXAZA3SfRX8yElmKxArFWNDOiiFkAKBsXYuxLAFFWJYKxLAFFWLRCwKolyiyWEFFF2LsSwDootIuxAHRFEli0WAUDcvUWRxAVEuFEW4lpgFj0y7ioyCTJZVltgNhNgjSBgkLZTGSCWQsAJYW1ZjEScboBNWFDEtKxBFyBRHITRLDNIWgDQRYlhzpgOIALsXYNRL0gFC7F2D0k0gOhdgki7FgFA2LsW0WkAwbECsSwADYgViAAJZdgo0m+E36JgABY5YKp9EvswJUJLmLXswsBZCyIAJpIWXYBUBrJqCcQJRAXKLIApBKQDtMsuxCWBjIWVYghC5U9yDCDsVIMNIBMJMYBWBcS0yMYAWJpLJcQFWKaDsUAwGig7FKDfCuIYKLRro5VUnxB++x0sP2Yk/jkl6C3IdHDsFGm3sk36I9Zh+z1OPP5n5m+lg4R+GKXsS5lbGzx9DJqs/lt67HRodln88/ZHpLF2Jcythy6GQ0ofLd+Zthh4x4SXsOsSxLlYbQNIEqSfKQ2xVhBRz8TktKfMbPxjscbGdnJw3g9cfD5j1BLjtromjwMoWdns/MpntMblNOst1aXSS5PNY/KJ0Xurx6SXHuUpWKjAUy2RxLABxFtDrFMaZLiAphpi5RJF2GTdDUSxSkRCLIQBsgURuR13kdTyBlk1RfLc9XFBpHH7iR3e3ieQ/Cqn0sr8Mq/Qz2KRaQe5l4KWmieK/Dqn0MH+BqfRL7HuUgrIfuH4K9pHyeHp5dUk7KEvdWN1Hs1UfxNL03PUsdGZL1LNI6GPyzhYfsrFfFeXqdKjk8YcRSN8ZBoh55M6I6LEZFhWugf8OzSyJh6rNo6LGc6tiYw2ak3+mEmAsTJ/DQqv1Siv3OxGX3OjhsRfZ8lLJZtHQY38nm6VLET+HDtecppGujlGIfxKlD/lKT/ZHpUrk0mqSZtHR4l2jkUshfzTX/Ff5HrI4LlyfudFIJjpF+2xfajm/hFNfK37sTXyWDX5bp/dHWlEqNCT4i2ZStdDlp8MlTSPJYjDuD0y2/uKaO9nmUupC6bjOnunF726rzPLSrVKfxrXFfNHaS9V1KhOzwtRpNkqizUR2atJXT8dwKVeM1eLuv3QTK7OCUWuGcbMezqd5Utn9PT2PO1qUotxkmmujPdqVhGNy+FZWkt+j6opSrsk8PYljo5lk86PTVD6l09TnGqdiKkKY4Hu22UjOYETRRw7m7Ljqx9HAWWqb0rz5YNfG7aaasv3YWSN7ulHZu7XUhz9PmULaHJ7+LDTFRYSZ5h7CGKQVxcQ0I0QdyNlXLEaIJIOKFxGJiZqg0xsGLikwoCNo8jirFNlx3BG0UXFDoMGKDitikbRdGzDYq2z+5uhUTOZTNVKp9jWMqNezZYisJpyGWOiMk+xNDe+46afC1y41l4fdtiJIDQ35BL8E7Is0Yirqlta0Va0VZXPNZng0mzvxjbb/wAzm5tQd2+hnKDikzm1GnWSKS+Dx2Lwzi9dPaS5XSSH4LGKrG/EltJeDNlemcGpLua6kvhnyunmaJcWePKDb2S7Oy0DcOSAYHA1ToNSUlaS58Th5r2bv+els+dPR+h12HTr22fAJtENHjY4FRf82Sgt7+JdTHU4f6cbv6pHqcyyiniI8Wl0kuUePx+VToStJXXSXQ2i93Zm00JrYiVR3kwErESKuWJIu5CFAM93ctSFagkzyz1UNjIO5nUw1MKNUaFItSERmHCYjRDbhpiNQSmI2iaIsNMzqYcZio2RpuFFiFUCUwo6YGiDHxl7mSMh0ZDRso2aFIfTmZIMbGRaNowNcau41VzJEZBG8YWU4I2QmW2LpQNuGwjm0kjthhpW+jnm1Dli6ULJzlxFXfsd3tBQhXwNDEwik3FKVlbp/wBHn88xKj/Ihvb/AFGuHLpFHfzBd1luHovlrU11StsOVOkcGa9+Ga7cuvxR84xVJK/ueazmG8fc9TmDtc89Wj3lRQVn09PFmM+IUVkxKWfj4N0V+SH+2P8AQFjavNlwtl6CmYo8DPW+VAsWw2wGUc5cKrQ6cI1YtSSd/EzMilYBHBzfs9KF50/zR+nqjh28j6JTq6lZnIzns8pXnT2l1XRmkZeSGeT0kGTpSi2mmmudiGliPW6yaxGsms86j1EaNZfeGfWTWFGqNUZhxmZFMNTCjVGpVC9ZnjUCUxUbRNKmGpmVTGRmKjeJqUhkWZI1B0JgdUDTCQ+Bnpo10oDSO6GMbBDooGnSNdKidWPC2aSaiVCBqo0Lj8LgHLhHco4CnQj3laSil4/E/JI7Kji75fg87Pqow47Zmy/JpTa2CzTMYUYulQalPiVRcQ8VHz8zJmXaSVSLhSvRo8Nr45er/shOT5TOtu040lzN9fJeI+/qycLwcux/qZ+Evj/Q8jynv6neT2pU7OT+p+A/tNmHeSstktkuiXRHVzHGRp04042jGCtGK/q/M8Fn2cRhdXvJ8L+7MXO7yP8AYrTqWfJ6suEukcjN8Xp2XL2RnwOG7uLnL45ceSJhsO2++q7t7xi+i8Rk53ZzN7jLV6hY04x7YEmBIJsBjPnpMEpltgsZBVgB9OhKe0UdbA9nnKzm9i4wbM5TSOZg8O5cJmvQ47SWx7TJ8toRWmXD29urMee5dSV3BprodPpqqMXN3Z46plkJNuy38iDZJptFGXpl7zzKmF3hm1k7w46PVTNXeFd4Z1ULUwotM0qYamZVUL70KNUzWphd4Y+9LUxUbwNqqh94Y4yNFONxHZjjZppSN1GFxGHoHWwuE8hpX0epiw1yy6FI30aBowmXOXCOn3FKir1ZpfpTvJnZjwVzIeTPGPC5MmGwTfCudnD5SorVUaivPY577RJflw9J3+pq79kb8qynEV5xqVrUY3v3lW0p2/TF8fY2c6VLg83UTmo7pvav7G1My7tfyYWX/wBKitH2T5MM6dXFSVoSqztbVbTBHqa38FSeqTliKi61JXV/6L2Obju1iStBRhHwitMf+wjKuYx58nBiyzlzjx8+WFgOzNGkteJl3k+kE7U4+T8SZp2gjBWjZJKytZRivBI8lmfa1t2jeb8InCxVWdXerLTH6I8+5zzau5u34+DrWjd+pqZX+DdnHaWU24UU5zfXojjQw+l66j11Obcxj/kb3iirQWlfu/ViXIxcnJ2zLU65RWzFwgqlS/IpsjZTA8Oc7dsjYI2nh2zbh8DFc7s2jjbOaU0jBSwspcI6WGydJ/n3fh0NVNpLYjxNjojjS5OeWRsfSpKK2svsFUxija1jl1caYa2N53LcqJqzsVs3a6mKvnL6u5xqmL5MdTFMh5Cth0p4u7b2Icj+IIZ7ytpytZFMTqJrMXE71I0KZeszqZamTtLUjRrCUjOpBqQqN4Ox8WNgIgzRTqRXLJZ6GLHfZopQudfBZe3vbY5dLFpcWOlh8zqPjSTx8ns4I449s72Dy5bdDs0cLBL4o387nl4ZhU/T9xscxqeMV7nZjzYofBtkal1Kj1fcpqzrtb8QVlYCOEw0Xd66j/U9meY/jZv50vQjr+M2/QJamLZytQXc/wCD2H49CmrU4wgvJK5hxPadv5m/Q806sfBv1ZTxPgkvQzeo+1I53PTQ5q2dSrmk5cK3nIxVq9/ik35LZGSVZvqBqMpZZy7Zhk/6NcQVD3XttFJenIiU7gORCUjyMuplN/Uy2wQo078jYwSNYwbOGeUXCi2zRToJFXsDKqbxikc0pNmtTSBdexjnX+5nniS3IirN88WZKuLfiYqmJM865DmUommriTJOuJnVEzqEWXQydYROqBOoZK2MS25YlyDNTqEOVLFSvzYhW0my7lOYjUUVRpvNHek74RYtBRSyMf3zCVViYxbNNLCN87EujaORkjNj6VJsdSwyRqhAxbR0Rysqjh0udzbTfgLp0zTCBm2bLUMZC4+DFRDTJK9wxykFqFJkTEZvMxuorUBcg6MZZQ9RVyrkNFA55ZQtIaF3K1myikYSlY5SI6hnlVFTrFWTRolWFSxBnlWESqi3BQ+rXETqip1RMqhNlUNnWEyqC5VDPWxCjywAfKoZq2KUeX7GOtjm9lsv3M3Jaj5JcvA6tinLyQpIhCiSEIUA6BLsNhQbNFPDIGwoywpNmmlhPE0QgNjEhyNEgadFLoPjAuEDRCBk2WmDTpminTJFDIkMuwooZEBBoVD3BphKQCLQ6FvGJli9RHIe0hzGai9QnWUqhaRDY7UU6gmVQB1CiR8qouVURKoBKoA6HSrCpVRLqC5VBANlVFOYuUxNStbl2GMdKoIq4hLl2MdfMekTDOo3u2WoEORrr5hfaP3Mkpt7t3AuRItKiG7DiEgSwGWkQtFCAliiyhgb0GiEM30aIZAdEhCCjRAdEhDMoYg0UQQDIhIhAAshZDREMFlohAJBAkQgMAQGQgIYsCRCAMXLgXIhAQC31OXjXuQhpHsmRlZRCGpkQOJCAxojLRCCGERlEACyEIIo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4" name="Picture 8" descr="https://encrypted-tbn1.gstatic.com/images?q=tbn:ANd9GcQiSybF9mSJB-KnfIo66sxUJ8H_cOgrwbrPCHX-n8ASqMhwxW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419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PURCHASE FORM 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purchase form the available items for the card will be in the editable with the max quantity available . I</a:t>
            </a:r>
            <a:r>
              <a:rPr lang="en-IN" dirty="0" smtClean="0"/>
              <a:t>f </a:t>
            </a:r>
            <a:r>
              <a:rPr lang="en-IN" dirty="0"/>
              <a:t>it is already purchased all the items will be in the un editable </a:t>
            </a:r>
            <a:r>
              <a:rPr lang="en-IN" dirty="0" smtClean="0"/>
              <a:t>form.</a:t>
            </a:r>
          </a:p>
          <a:p>
            <a:r>
              <a:rPr lang="en-IN" dirty="0" smtClean="0"/>
              <a:t>On </a:t>
            </a:r>
            <a:r>
              <a:rPr lang="en-IN" dirty="0"/>
              <a:t>giving the quantity of the items to be purchased availability of the items in the stock is </a:t>
            </a:r>
            <a:r>
              <a:rPr lang="en-IN" dirty="0" smtClean="0"/>
              <a:t>checked.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7" y="4027049"/>
            <a:ext cx="3779912" cy="219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data:image/jpeg;base64,/9j/4AAQSkZJRgABAQAAAQABAAD/2wCEAAkGBhQQEBEUExQVFBQVFBQWFRUWGBQVFhgVFhQVFRQVFRUYHCYeFxojGRQVHy8gIycpLCwsFh4xNTAqNSYrLCkBCQoKDgwOGg8PGi8kHyQsKS4pKiosKSkpKTA1LC8pLCw0KSwpKSkpLCwpLC4pLC8pLCosLC0sLCksKSwsLCwuMP/AABEIAKwA6gMBIgACEQEDEQH/xAAcAAEAAgIDAQAAAAAAAAAAAAAABgcEBQECAwj/xABDEAABAgMEBgcECAQGAwAAAAABAAIDBBEFEiExBkFRYXGBBxMUIjKRoSNyscEWQlJTYpKy0RVzgrMzNWOD8PFDwuH/xAAbAQEAAgMBAQAAAAAAAAAAAAAABAUBAgMGB//EADARAAIBAwIEAwcEAwAAAAAAAAABAgMEESExBRIUQRNRYSKBobHB0fAVMnGRBiMz/9oADAMBAAIRAxEAPwC8UREAREQBERAEREAREQBERAEREAREQBERAEREAREQBERAEREAREQBERAEREAREQBERAEREAREQBFo7W0zlZY3XRL8T7qGOsicLrcudFF7R07m31uQocpCGcWYcC+m1sMYDmSmTGSxEVHznSHGhvrDnzEIOVxtw+iluh/Su2Ye2DMhsN7sGxGn2bjqBB8JO3LggyWGi4quKoZOyLrVKoYyeUxOsh0vuDa5VOfALx/jMH7xqgloT5fFiOccbzhyBIAG5Y/aFYxs1jVldK9edEWH/GYP3jU/jMH7xqrztCdoWeiXma9bLyLD/jMH7xqfxmD941V52hO0J0S8x1svIsaFakJxAERpJyFc9wWUqv7Qp/o9NGJLQ3ONT3hXbdc5oJ5BR69v4aymSaFx4rw0bFERRSWEREAREQBERAEXBdRR+1tN4EA3GXo8X7uCL5HvO8LRxKAkKxLStaDLNvRojIbdriBXcBmTuCr+2dMpkgmJFhSMPY0iJGI9891p90E71B53TOAxxdChujxfvo5LjyvY+QCxkxktKa0/L8JSA6J/qxfYwuIr3ncgofb2loNRNzhf/oS1WN4OLe8eZVe2npRMTFb8Qhv2Wd1vpiea1SYZjUlczp2WAtlYLIDftUBd/wA41UcnJ+JGNYj3PP4jXyGQWOiYM4C9paLQj04rxRZB9EdGekvbZJt41iwT1b9uGLHHi31BUsqqC6L9IuyzzA40hzFIT9gfX2bvzYf1K+qrZGreDvVAV53ly12IWcGuSpZua9pE99/6yksXRXhjAXOcaADNaqdmPaxf5kT9blYGhUtDlZN03FNC4F146oYNGgb3HHfUK+qy8KGca9igoxdWeM4S1b9D3szQbAGO81+wzIcXHPlRbduiksBTq68XPJ86rGsjTGHMvLWw4rRcc8Oc0Bpa3OhrvXnIaeS8aFHiAPAgtDnBwFSDgLuO2g5qrmrlt5z229di1hK1SWMa539NztOaEQXD2ZdDPG83mDj5FQ22bLiyjgIgwPhePCf2O4qYw9Opcyxjm8GiJ1YaQLxdQOwAOw+i7y1oQrTgxoZhxGAUB6xtCC6pY5u8UqutOdanrUWi3OVSFCrpTa5ntgrrtSsvQx9ZKEd8T+69VHNVhvex2bHFp4g0VraBOrZ8DjF/vRF3v1/qT9foyPw+TdVp+X1RIURFTF4EREAREQBQe2ukT2j4Uo1kQsJD4zyRCDhmG0xfTblxWf0k2y6WkIhYSHxCITXD6t6t48boK+fZyddTqwSGjMDXxQwyeW1ps11e0TDpg/cwe5CG40Pe5nkozO6cRnC5Ba2AzYwC955eiji4WMGMHpGjOebznFx2uJJ9V0XC4EMa6uO/Acmj5rJk46yuABcd2Pmcgu1w6zTc3E/mOHkuznk8NmQ8ll2fY8aYPs2Fw+1k3m44LMYuTwjEpKKzJ4ML/mOJXpBgOe4Na0uJ1NBJ8gppZnR6BQx33vwMwHN2Z5KWSNnQ4LbsNjWDcMTxOZU+nYTlrPT5lZW4nTjpBZfwIJZegEaJQxSITdnif5ZBb2f0FgtlYghNJigXmvcauJbjTYAclKmherWqarWlFYwV0r2tOSefctikIDtWRzG0EL6L0K0h7bJQYpPfAuRBsiNwd54HmqM0xsns026g7j/aM5nvDka+alHRLb/UzToDj3JgVbuitGHmKjkFTcrhJxZ6DmU4KSLnvLlrsRxXjeXLXYjiumDlzFA2hGcI8bH/AMsT9blatmWhBfYbTFa50NsEMiNZ46teG93eDRyqu02e3jfzYn6yt9oTpaZF5a+pgvNXAZtdlfbywI14bFeXNJzppx3WGUdtXjCo1LZ5RstG7WitiR2QHxoso2XiuPWspcIhuLQBUgGoAwpWpwwWss6y4rhJMa1wbNi7FNDkyZdUnZ3Qw8lb8KPVoIyIBGYwIqDTUu3WKu61ptqP5r6fmC06GLSTf5p6lWSMWAJGYZMtihonCGGE2rmG4aOocC2jaKR9G9px4vaA98SJLtIEKJFBa44moxJ+rQkVNFMHRcMThr2KB6a6eNDHQJd15zhdfEHha3ItYdZ3jAccsqpK4zBR3+HwNZU4W2Kjlt7s/EgekNpdbNTD2eF0WIRwLjRW/wBGv+WS/GN/fiqkbiu7o4/y2X/3f78RSeIRxRS9V8mROGz5q0n6P5olCIioj0AREQBERAQrpbs50Wzy5uJhRGxDwoWH9S+f4+ddq+rp6TbGhPhvFWvaWngRRfMOkFlOlo8WE7xQ3uHGhzG4jHmhg1aL2lZN8V11jS47AK+exSWztA3uoYz7g+y3F3nkF2p0Z1P2o41binS/e/uRUCuAW7szQ+PGoSOrbtfnybmpxZ1iQZf/AA2AH7Rxd5lZ95WVLh6WtR+5FTW4o3pTXvf2NHZuhcCFQuBiu2u8PJuXmt+xoAoAABqGAXWq2UCwY74Ye2GS0ioxaCRtukqdinRXZFa/FuHl5ZhtXo0LtElnM8bHN94Eeq9IEMuIDQXHYMfgsuaxlM1VNp4aDWr1a1d4ksWOuuFHAA0O/JY8edDcBifQLRPm2OjXLuaDpBsjrpW+PHCN4b25PHljyVayMy5ha5ho+G4PYd4NVbMZ9+t7GuHLYqqtSSMtMPZqBqN7Tl6fBVt9R5Wpltw6vzJ0322PoWwbYbNy0KM3J7QSNjsnDkarYNdiFVvRJbl10WVccD7WF6B7R6HkVZwcuEfaWTvNcssFJWgz20X+Y/8AWV72NEhQ4rXxmue1uIY2gvOGQcTk3btyWfpDYr4Ed94G65znMdqcCSc9oriFrOqXo1icDy0nKE9VqmSK1+kWZjVEOkBv4MX/AJzlyAWAzTWdAp17ubWE+ZatZ1SdUtI29JLCijeV3Wk8uT/s9Z+25iPhFjPeNhcbv5RgsDq1ldUnVLqkorCOMpyk8t5MXq1c/R5/l0v/ALv96IqlgybnuDWtLnE0AAJJO4K59FrMdLSkGE7xNBLtxc5zyK66F1OSreJSXhqPfJb8JjLxHLtj6o3AXK4C5VCelCIiAIiIAqf6a9H7sSHNNGDxcf7zRgTxb+jergWm0usQTknGhU7xbVnvtxb55c0B8+aI2h1MyGk92J3TxzaflzVhXlU8zCMNxzBaeeGSsiybQ6+DDiayMfeGB9VccOq5Tg+2pRcTo4kqi76M2F5cgrzBWdZ9lRY59mwkDAuODQd7irOUlFZbKuMHN4ismTYVl9oigH/Db3oh3am8/gCpk55c7u12CmAAXhJWUJaXuk1ccXXcLzzvzoPkvaXmK4AfILz11X8WeVstj0tpb+DDD3e5mQYLvrOruz9Su8KCxlbrQCc6ADzovNjq5ku3DLn/ANr1rTYNwzUUmGm0lshsUseXmH9RxABBB8N7dX4qNTejcRjXOY5sVrQXG7UEAY5HAncp1OsD2FhHiFB+/LNcy0sGMDc8MTtOslSaV1UpaJ6EStZ0qrzJa+ZVgeotp1Z15jYwGLO673TkeR+Kl9qyPZ48SFqaas9x2LfLLksGagCIxzHZOBB5q8qRVelhd1oefpydvWy+z1K/sG0TAiworfFCcCN41g7iKjmvoKUmmxYbHtNWvaHDgRUL5wiQzBiuac2ktPyKszQDS8Mk4sN+LoJBhja15pTgHehXn4S5M8x6OpTdTHKT+NJ3zU4rqLMbsHkFF5O23vdfLzXZq4U2KXSM4IrA4cxsKzRvFVfKtDFzw+VBKUtfoeYstuweQXcWU3YPILLAXo1SHNkRQRhiym7B5BdxZLdg8gswL0C5ucjsqcfIxGWW0ZADhQLYwhgKroF6NXKUm9zvCKWx6BcrgLlcjuEREAREQBERAUD0saPdmnXPaO5G744k94fmr5ha3Qifo58E6++3iMHD4FW30rWH2mQc8Cr4Hf33Mn+lHf0qhJaaMGKyIM2uBPzHlVdqFXwqikcLil4tNxLUY1S7QpjmXyTSHENGDa9oNSN1MP6VFZVzXtY6tGOum8MaNNKnyKsGJZBoy48AMpcFDQUyyOKs7+r7Kgu5V8Oo5m5vsczThfxIAbiSd+8rFlXBznXaubU01Be0eznuNXNa7GtAcPVejWFo7zXU2NFfUKmLsymOpgTT8Lc13LroJwYNpxK8GzAAzEMb8XH/AO+aQyHGt11Bk54NSdwOQ5BAe18MDnvNBSpJOAb8lo5nSdzv8Fou6nvrjvazOnFanSa3BFm+z19nBaHxB9qI49xp3NGNNtF2knsfEYHk3HOoSDQ1PhqdlcOajTqty5YltRs1Cn4tVZys49PzUwbagRJhwe6I280ECjKCla0NDjiovFtEw3lkUUO0Yjip9a0kIURzRg0gOZwyI5EeqrzSdovErpC9r27wpaeT2O9Phdlfr2oYb7rRr6P35NBpnI95sZuThddTaMj5fBaWypq7GYduC38o/rocSXdraSw7CMaKJxGlp2EHyIKl13GslVjtL4Pv9yiVCdlVdvN5cHo/Nbp/T0LEkp6ilFiWzccCOBG0fuq6s6evtB8+K3UjPFtFSYlTllF8nGtDD2Zb8rNsiCrHA7do4jUskBV9Ztq41GB10wKkcpb5FK97jgfNWMLyL/doUtXh0oP2NSQgL0C8JSYbEaHNy+B2FZAClZT1RC5WnhnYLu1dQF3C0Z0R3C5XAXK0OoREQBERAFp9KrSdLyznMwcSGg7K6/JbharSiV6yUjDWG3hxbj+60nnleDpTxzrO2Svi4lji17hEINXVqTUY1rmDsKqSbg0c4HMEg8Qp124tJUQtuHSKXanKJbSecMnXtNL2kTLo9n+ul3Qj4oRp/Q7L5hW3o1OX4AafFDNw8B4T+WnkvnrRC1ezTsMk0ZE9m/g44Hk6iu+xZjqo4H1YguH3s2HzqOavc+LQ9Ynm/wDjcekvz5kqJXFV1JXRztSgFkdjjjsy/dKrrVcVQFFWxabm2lNuriYzweANB8FupG2gRQnNajpPs8QLQe5paRFAfQEEtdk4OAyxFeajcK0CNarZU5Rkz6DQ8O5t4NeSX9aFy2nbIjyLIwNXwSWxOGDXHh4XearO2bRvkrK0Qh9riRIL4r2Qy2+YbHXTEINADtABWo0ilGwJmLCY6+1pFCaE4gEtJGBIrRbzTmlIi2MKdvWnb5y91psvI8bLiUmIfvfJeelUjci3h4X4/wBWtZNgS96Le1N+JyW1t6T62C4fWb3m8sx5K+tLZys3/OUeO/yC7h+ppR7RUZf238MoiNlTVx105HLipDCjKJFtVuZKbqwE55Kpqwzqdbety6MkkhPFpUhlbSDlCYUaq2VnxyXYHAZ/soTg0WSqqSLN0Xn6RbhODxh7wy9KqXAKq7LmjgQcWkEHeDVWlLRg9jXDJwB81Ntp5jy+RV3lPEuZdz0AXYLii7BSSGkchcoi1NwiIgCIiALV6TuIlI1M7voSAfRbRecxAD2OacnAg8CKLDWUZTw8lDWhCoVop+FeBUstqRMOJEhuzY4jjTIrVS1kOjGgwUCL5XktWvEjghUVmG8K3LBt/rrPbGJ77G3XbesZgPM0Kh1raExWXnsuvFKloqHbzTWtbozaLobnwSe48h1PxtFPh8Fc2NWMqiXZlDxC3lGGWtVqj6Gse1BMS8KKPrNF4bHjB4/MCsp8QNBc4hoGZJAA4k4BVTZOlUaUhPhwgw3nXml9TcJFHUaM60BxK10/PRZg3o8R0Q6gTRo91g7o8lL/AE6bm1siN18VBd2WBanSHLwqiFWYd+DCGDviHPkConaels1M1Bf1TD9SFVuH4n+I+i0wwXN5WFKxpU9cZfqQat3Un3x/B4zEgx7S0jPGuuu2utR6bsh8M5XhtCk95LyXNjTuNXo/NEzhvGLnh7apvMXvF7fz6MhzWkHCtd1arMlLJfEOIujafkNaki5vKFT4PTTzOTfpsXFx/ldzOOKUFF+e793b5nWVl2w2hrcvidpXteXneS8rlRUVhHkZNzblJ5b3IZbUn1UZwGR7zeB1LYWDNQWCPDisDmxYRMJ2tkUeEgjVmDyWZpHKX4d4Zsx5a1HZc1aRrb3m/wDsF5m8o+HUaWz1R6C0q89NPujPgsJOeCkEmLoUekouK38schzVTVRcUX3JDZjqEYqxNEZu9CLDmw4e67EetVWUo41qppo1N9XHYdUQXT8vX4rnRlyzO1xDmgTii5C4XKsSpOURFgyEREAREQBERAQPpCsMlzIzRn3XcRkfL4KLQILoeQ1Aq3pyVEVjmnI/HUtDF0brTBRalHmeUTaFxyaMh0GM5x73moDpVYjoU2XwxgaPHHX6/FXY3RqmpY9oaIiJdJGQos0YShLJtc1o1YcpWsCXc9rXAZiq9OxO2KxpTRK62lMNS9/ouNi9NHiCaWTzErJp6FZdidsTsTtis36LjYn0XGxbdfEx0UisuxO2J2J2xWb9FxsT6LjYnXxHRSKy7E7YnYnbFZv0XGxPouNidfEdFIrLsTtididsVm/RcbE+i42J18R0UisXSDiCCMDgodHseJBikU8Jw3j/AKV//RcbFiTmhTXkGmOShXleNaKxuiVbUZUm/JlJw7Me1+AwOI4Leykk7YrLGhIoMMslkwtEgNSqJw5i1p1OUgcrKOUgkYDi2mzEcVJWaMgallQrEu6lG8BkzqVjBsLKm+thNcfFk7iM/wB1mLBkZQwyaZHP5FZymRzjUr5YzoERFsahERAEREAREQBERAEREAREQBERAEREAREQBERAEREAREQBERAEREAREQBER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:image/jpeg;base64,/9j/4AAQSkZJRgABAQAAAQABAAD/2wCEAAkGBhQQEBEUExQVFBQVFBQWFRUWGBQVFhgVFhQVFRQVFRUYHCYeFxojGRQVHy8gIycpLCwsFh4xNTAqNSYrLCkBCQoKDgwOGg8PGi8kHyQsKS4pKiosKSkpKTA1LC8pLCw0KSwpKSkpLCwpLC4pLC8pLCosLC0sLCksKSwsLCwuMP/AABEIAKwA6gMBIgACEQEDEQH/xAAcAAEAAgIDAQAAAAAAAAAAAAAABgcEBQECAwj/xABDEAABAgMEBgcECAQGAwAAAAABAAIDBBEFEiExBkFRYXGBBxMUIjKRoSNyscEWQlJTYpKy0RVzgrMzNWOD8PFDwuH/xAAbAQEAAgMBAQAAAAAAAAAAAAAABAUBAgMGB//EADARAAIBAwIEAwcEAwAAAAAAAAABAgMEESExBRIUQRNRYSKBobHB0fAVMnGRBiMz/9oADAMBAAIRAxEAPwC8UREAREQBERAEREAREQBERAEREAREQBERAEREAREQBERAEREAREQBERAEREAREQBERAEREAREQBFo7W0zlZY3XRL8T7qGOsicLrcudFF7R07m31uQocpCGcWYcC+m1sMYDmSmTGSxEVHznSHGhvrDnzEIOVxtw+iluh/Su2Ye2DMhsN7sGxGn2bjqBB8JO3LggyWGi4quKoZOyLrVKoYyeUxOsh0vuDa5VOfALx/jMH7xqgloT5fFiOccbzhyBIAG5Y/aFYxs1jVldK9edEWH/GYP3jU/jMH7xqrztCdoWeiXma9bLyLD/jMH7xqfxmD941V52hO0J0S8x1svIsaFakJxAERpJyFc9wWUqv7Qp/o9NGJLQ3ONT3hXbdc5oJ5BR69v4aymSaFx4rw0bFERRSWEREAREQBERAEXBdRR+1tN4EA3GXo8X7uCL5HvO8LRxKAkKxLStaDLNvRojIbdriBXcBmTuCr+2dMpkgmJFhSMPY0iJGI9891p90E71B53TOAxxdChujxfvo5LjyvY+QCxkxktKa0/L8JSA6J/qxfYwuIr3ncgofb2loNRNzhf/oS1WN4OLe8eZVe2npRMTFb8Qhv2Wd1vpiea1SYZjUlczp2WAtlYLIDftUBd/wA41UcnJ+JGNYj3PP4jXyGQWOiYM4C9paLQj04rxRZB9EdGekvbZJt41iwT1b9uGLHHi31BUsqqC6L9IuyzzA40hzFIT9gfX2bvzYf1K+qrZGreDvVAV53ly12IWcGuSpZua9pE99/6yksXRXhjAXOcaADNaqdmPaxf5kT9blYGhUtDlZN03FNC4F146oYNGgb3HHfUK+qy8KGca9igoxdWeM4S1b9D3szQbAGO81+wzIcXHPlRbduiksBTq68XPJ86rGsjTGHMvLWw4rRcc8Oc0Bpa3OhrvXnIaeS8aFHiAPAgtDnBwFSDgLuO2g5qrmrlt5z229di1hK1SWMa539NztOaEQXD2ZdDPG83mDj5FQ22bLiyjgIgwPhePCf2O4qYw9Opcyxjm8GiJ1YaQLxdQOwAOw+i7y1oQrTgxoZhxGAUB6xtCC6pY5u8UqutOdanrUWi3OVSFCrpTa5ntgrrtSsvQx9ZKEd8T+69VHNVhvex2bHFp4g0VraBOrZ8DjF/vRF3v1/qT9foyPw+TdVp+X1RIURFTF4EREAREQBQe2ukT2j4Uo1kQsJD4zyRCDhmG0xfTblxWf0k2y6WkIhYSHxCITXD6t6t48boK+fZyddTqwSGjMDXxQwyeW1ps11e0TDpg/cwe5CG40Pe5nkozO6cRnC5Ba2AzYwC955eiji4WMGMHpGjOebznFx2uJJ9V0XC4EMa6uO/Acmj5rJk46yuABcd2Pmcgu1w6zTc3E/mOHkuznk8NmQ8ll2fY8aYPs2Fw+1k3m44LMYuTwjEpKKzJ4ML/mOJXpBgOe4Na0uJ1NBJ8gppZnR6BQx33vwMwHN2Z5KWSNnQ4LbsNjWDcMTxOZU+nYTlrPT5lZW4nTjpBZfwIJZegEaJQxSITdnif5ZBb2f0FgtlYghNJigXmvcauJbjTYAclKmherWqarWlFYwV0r2tOSefctikIDtWRzG0EL6L0K0h7bJQYpPfAuRBsiNwd54HmqM0xsns026g7j/aM5nvDka+alHRLb/UzToDj3JgVbuitGHmKjkFTcrhJxZ6DmU4KSLnvLlrsRxXjeXLXYjiumDlzFA2hGcI8bH/AMsT9blatmWhBfYbTFa50NsEMiNZ46teG93eDRyqu02e3jfzYn6yt9oTpaZF5a+pgvNXAZtdlfbywI14bFeXNJzppx3WGUdtXjCo1LZ5RstG7WitiR2QHxoso2XiuPWspcIhuLQBUgGoAwpWpwwWss6y4rhJMa1wbNi7FNDkyZdUnZ3Qw8lb8KPVoIyIBGYwIqDTUu3WKu61ptqP5r6fmC06GLSTf5p6lWSMWAJGYZMtihonCGGE2rmG4aOocC2jaKR9G9px4vaA98SJLtIEKJFBa44moxJ+rQkVNFMHRcMThr2KB6a6eNDHQJd15zhdfEHha3ItYdZ3jAccsqpK4zBR3+HwNZU4W2Kjlt7s/EgekNpdbNTD2eF0WIRwLjRW/wBGv+WS/GN/fiqkbiu7o4/y2X/3f78RSeIRxRS9V8mROGz5q0n6P5olCIioj0AREQBERAQrpbs50Wzy5uJhRGxDwoWH9S+f4+ddq+rp6TbGhPhvFWvaWngRRfMOkFlOlo8WE7xQ3uHGhzG4jHmhg1aL2lZN8V11jS47AK+exSWztA3uoYz7g+y3F3nkF2p0Z1P2o41binS/e/uRUCuAW7szQ+PGoSOrbtfnybmpxZ1iQZf/AA2AH7Rxd5lZ95WVLh6WtR+5FTW4o3pTXvf2NHZuhcCFQuBiu2u8PJuXmt+xoAoAABqGAXWq2UCwY74Ye2GS0ioxaCRtukqdinRXZFa/FuHl5ZhtXo0LtElnM8bHN94Eeq9IEMuIDQXHYMfgsuaxlM1VNp4aDWr1a1d4ksWOuuFHAA0O/JY8edDcBifQLRPm2OjXLuaDpBsjrpW+PHCN4b25PHljyVayMy5ha5ho+G4PYd4NVbMZ9+t7GuHLYqqtSSMtMPZqBqN7Tl6fBVt9R5Wpltw6vzJ0322PoWwbYbNy0KM3J7QSNjsnDkarYNdiFVvRJbl10WVccD7WF6B7R6HkVZwcuEfaWTvNcssFJWgz20X+Y/8AWV72NEhQ4rXxmue1uIY2gvOGQcTk3btyWfpDYr4Ed94G65znMdqcCSc9oriFrOqXo1icDy0nKE9VqmSK1+kWZjVEOkBv4MX/AJzlyAWAzTWdAp17ubWE+ZatZ1SdUtI29JLCijeV3Wk8uT/s9Z+25iPhFjPeNhcbv5RgsDq1ldUnVLqkorCOMpyk8t5MXq1c/R5/l0v/ALv96IqlgybnuDWtLnE0AAJJO4K59FrMdLSkGE7xNBLtxc5zyK66F1OSreJSXhqPfJb8JjLxHLtj6o3AXK4C5VCelCIiAIiIAqf6a9H7sSHNNGDxcf7zRgTxb+jergWm0usQTknGhU7xbVnvtxb55c0B8+aI2h1MyGk92J3TxzaflzVhXlU8zCMNxzBaeeGSsiybQ6+DDiayMfeGB9VccOq5Tg+2pRcTo4kqi76M2F5cgrzBWdZ9lRY59mwkDAuODQd7irOUlFZbKuMHN4ismTYVl9oigH/Db3oh3am8/gCpk55c7u12CmAAXhJWUJaXuk1ccXXcLzzvzoPkvaXmK4AfILz11X8WeVstj0tpb+DDD3e5mQYLvrOruz9Su8KCxlbrQCc6ADzovNjq5ku3DLn/ANr1rTYNwzUUmGm0lshsUseXmH9RxABBB8N7dX4qNTejcRjXOY5sVrQXG7UEAY5HAncp1OsD2FhHiFB+/LNcy0sGMDc8MTtOslSaV1UpaJ6EStZ0qrzJa+ZVgeotp1Z15jYwGLO673TkeR+Kl9qyPZ48SFqaas9x2LfLLksGagCIxzHZOBB5q8qRVelhd1oefpydvWy+z1K/sG0TAiworfFCcCN41g7iKjmvoKUmmxYbHtNWvaHDgRUL5wiQzBiuac2ktPyKszQDS8Mk4sN+LoJBhja15pTgHehXn4S5M8x6OpTdTHKT+NJ3zU4rqLMbsHkFF5O23vdfLzXZq4U2KXSM4IrA4cxsKzRvFVfKtDFzw+VBKUtfoeYstuweQXcWU3YPILLAXo1SHNkRQRhiym7B5BdxZLdg8gswL0C5ucjsqcfIxGWW0ZADhQLYwhgKroF6NXKUm9zvCKWx6BcrgLlcjuEREAREQBERAUD0saPdmnXPaO5G744k94fmr5ha3Qifo58E6++3iMHD4FW30rWH2mQc8Cr4Hf33Mn+lHf0qhJaaMGKyIM2uBPzHlVdqFXwqikcLil4tNxLUY1S7QpjmXyTSHENGDa9oNSN1MP6VFZVzXtY6tGOum8MaNNKnyKsGJZBoy48AMpcFDQUyyOKs7+r7Kgu5V8Oo5m5vsczThfxIAbiSd+8rFlXBznXaubU01Be0eznuNXNa7GtAcPVejWFo7zXU2NFfUKmLsymOpgTT8Lc13LroJwYNpxK8GzAAzEMb8XH/AO+aQyHGt11Bk54NSdwOQ5BAe18MDnvNBSpJOAb8lo5nSdzv8Fou6nvrjvazOnFanSa3BFm+z19nBaHxB9qI49xp3NGNNtF2knsfEYHk3HOoSDQ1PhqdlcOajTqty5YltRs1Cn4tVZys49PzUwbagRJhwe6I280ECjKCla0NDjiovFtEw3lkUUO0Yjip9a0kIURzRg0gOZwyI5EeqrzSdovErpC9r27wpaeT2O9Phdlfr2oYb7rRr6P35NBpnI95sZuThddTaMj5fBaWypq7GYduC38o/rocSXdraSw7CMaKJxGlp2EHyIKl13GslVjtL4Pv9yiVCdlVdvN5cHo/Nbp/T0LEkp6ilFiWzccCOBG0fuq6s6evtB8+K3UjPFtFSYlTllF8nGtDD2Zb8rNsiCrHA7do4jUskBV9Ztq41GB10wKkcpb5FK97jgfNWMLyL/doUtXh0oP2NSQgL0C8JSYbEaHNy+B2FZAClZT1RC5WnhnYLu1dQF3C0Z0R3C5XAXK0OoREQBERAFp9KrSdLyznMwcSGg7K6/JbharSiV6yUjDWG3hxbj+60nnleDpTxzrO2Svi4lji17hEINXVqTUY1rmDsKqSbg0c4HMEg8Qp124tJUQtuHSKXanKJbSecMnXtNL2kTLo9n+ul3Qj4oRp/Q7L5hW3o1OX4AafFDNw8B4T+WnkvnrRC1ezTsMk0ZE9m/g44Hk6iu+xZjqo4H1YguH3s2HzqOavc+LQ9Ynm/wDjcekvz5kqJXFV1JXRztSgFkdjjjsy/dKrrVcVQFFWxabm2lNuriYzweANB8FupG2gRQnNajpPs8QLQe5paRFAfQEEtdk4OAyxFeajcK0CNarZU5Rkz6DQ8O5t4NeSX9aFy2nbIjyLIwNXwSWxOGDXHh4XearO2bRvkrK0Qh9riRIL4r2Qy2+YbHXTEINADtABWo0ilGwJmLCY6+1pFCaE4gEtJGBIrRbzTmlIi2MKdvWnb5y91psvI8bLiUmIfvfJeelUjci3h4X4/wBWtZNgS96Le1N+JyW1t6T62C4fWb3m8sx5K+tLZys3/OUeO/yC7h+ppR7RUZf238MoiNlTVx105HLipDCjKJFtVuZKbqwE55Kpqwzqdbety6MkkhPFpUhlbSDlCYUaq2VnxyXYHAZ/soTg0WSqqSLN0Xn6RbhODxh7wy9KqXAKq7LmjgQcWkEHeDVWlLRg9jXDJwB81Ntp5jy+RV3lPEuZdz0AXYLii7BSSGkchcoi1NwiIgCIiALV6TuIlI1M7voSAfRbRecxAD2OacnAg8CKLDWUZTw8lDWhCoVop+FeBUstqRMOJEhuzY4jjTIrVS1kOjGgwUCL5XktWvEjghUVmG8K3LBt/rrPbGJ77G3XbesZgPM0Kh1raExWXnsuvFKloqHbzTWtbozaLobnwSe48h1PxtFPh8Fc2NWMqiXZlDxC3lGGWtVqj6Gse1BMS8KKPrNF4bHjB4/MCsp8QNBc4hoGZJAA4k4BVTZOlUaUhPhwgw3nXml9TcJFHUaM60BxK10/PRZg3o8R0Q6gTRo91g7o8lL/AE6bm1siN18VBd2WBanSHLwqiFWYd+DCGDviHPkConaels1M1Bf1TD9SFVuH4n+I+i0wwXN5WFKxpU9cZfqQat3Un3x/B4zEgx7S0jPGuuu2utR6bsh8M5XhtCk95LyXNjTuNXo/NEzhvGLnh7apvMXvF7fz6MhzWkHCtd1arMlLJfEOIujafkNaki5vKFT4PTTzOTfpsXFx/ldzOOKUFF+e793b5nWVl2w2hrcvidpXteXneS8rlRUVhHkZNzblJ5b3IZbUn1UZwGR7zeB1LYWDNQWCPDisDmxYRMJ2tkUeEgjVmDyWZpHKX4d4Zsx5a1HZc1aRrb3m/wDsF5m8o+HUaWz1R6C0q89NPujPgsJOeCkEmLoUekouK38schzVTVRcUX3JDZjqEYqxNEZu9CLDmw4e67EetVWUo41qppo1N9XHYdUQXT8vX4rnRlyzO1xDmgTii5C4XKsSpOURFgyEREAREQBERAQPpCsMlzIzRn3XcRkfL4KLQILoeQ1Aq3pyVEVjmnI/HUtDF0brTBRalHmeUTaFxyaMh0GM5x73moDpVYjoU2XwxgaPHHX6/FXY3RqmpY9oaIiJdJGQos0YShLJtc1o1YcpWsCXc9rXAZiq9OxO2KxpTRK62lMNS9/ouNi9NHiCaWTzErJp6FZdidsTsTtis36LjYn0XGxbdfEx0UisuxO2J2J2xWb9FxsT6LjYnXxHRSKy7E7YnYnbFZv0XGxPouNidfEdFIrLsTtididsVm/RcbE+i42J18R0UisXSDiCCMDgodHseJBikU8Jw3j/AKV//RcbFiTmhTXkGmOShXleNaKxuiVbUZUm/JlJw7Me1+AwOI4Leykk7YrLGhIoMMslkwtEgNSqJw5i1p1OUgcrKOUgkYDi2mzEcVJWaMgallQrEu6lG8BkzqVjBsLKm+thNcfFk7iM/wB1mLBkZQwyaZHP5FZymRzjUr5YzoERFsahERAEREAREQBERAEREAREQBERAEREAREQBERAEREAREQBERAEREAREQBER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1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Notification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the purchase is made SMS </a:t>
            </a:r>
            <a:r>
              <a:rPr lang="en-IN" dirty="0" smtClean="0"/>
              <a:t>containing </a:t>
            </a:r>
            <a:r>
              <a:rPr lang="en-IN" dirty="0"/>
              <a:t>details of the purchase will be send to the family </a:t>
            </a:r>
            <a:r>
              <a:rPr lang="en-IN" dirty="0" smtClean="0"/>
              <a:t>members.</a:t>
            </a:r>
            <a:endParaRPr lang="en-IN" dirty="0"/>
          </a:p>
          <a:p>
            <a:r>
              <a:rPr lang="en-US" dirty="0"/>
              <a:t>After the </a:t>
            </a:r>
            <a:r>
              <a:rPr lang="en-US" dirty="0" smtClean="0"/>
              <a:t>purchase, </a:t>
            </a:r>
            <a:r>
              <a:rPr lang="en-US" dirty="0"/>
              <a:t>the cash counter </a:t>
            </a:r>
            <a:r>
              <a:rPr lang="en-US" dirty="0" smtClean="0"/>
              <a:t>and stock will open. 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8" descr="https://encrypted-tbn1.gstatic.com/images?q=tbn:ANd9GcQdW_wEqBEId_pfIfJyx1colIJbnbzuw2jP3QAWRz0hBMhrajLb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22288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noveltp.com/wp-content/uploads/2012/11/cash-regi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73582"/>
            <a:ext cx="3810000" cy="24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ADMIN LOGIN FORM 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clicking the admin option in the main window it will prompt for the admin login screen . On giving the username and password of the admin it will lead to the stock updating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86868"/>
            <a:ext cx="4464496" cy="1969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s://encrypted-tbn2.gstatic.com/images?q=tbn:ANd9GcRXiWbxsJB516zWZiaA7x39PJJkLME-i2P_blj8Y87Hb80Op30k0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0940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2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STOCK UPDATE FORM 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In the stock updating form all the available items in the ration shop will be </a:t>
            </a:r>
            <a:r>
              <a:rPr lang="en-IN" dirty="0" smtClean="0"/>
              <a:t>visible. On entering the </a:t>
            </a:r>
            <a:r>
              <a:rPr lang="en-IN" dirty="0"/>
              <a:t>quantity and clicking </a:t>
            </a:r>
            <a:r>
              <a:rPr lang="en-IN" dirty="0" smtClean="0"/>
              <a:t>add, the </a:t>
            </a:r>
            <a:r>
              <a:rPr lang="en-IN" dirty="0"/>
              <a:t>particular item </a:t>
            </a:r>
            <a:r>
              <a:rPr lang="en-IN" dirty="0" smtClean="0"/>
              <a:t>‘s quantity </a:t>
            </a:r>
            <a:r>
              <a:rPr lang="en-IN" dirty="0"/>
              <a:t>will be added </a:t>
            </a:r>
            <a:r>
              <a:rPr lang="en-IN" dirty="0" smtClean="0"/>
              <a:t>to </a:t>
            </a:r>
            <a:r>
              <a:rPr lang="en-IN" dirty="0"/>
              <a:t>the stock . It will take place </a:t>
            </a:r>
            <a:r>
              <a:rPr lang="en-IN" dirty="0" smtClean="0"/>
              <a:t>on </a:t>
            </a:r>
            <a:r>
              <a:rPr lang="en-IN" dirty="0"/>
              <a:t>every stock </a:t>
            </a:r>
            <a:r>
              <a:rPr lang="en-IN" dirty="0" smtClean="0"/>
              <a:t>updating.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4104456" cy="197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ttps://encrypted-tbn0.gstatic.com/images?q=tbn:ANd9GcTplRZOzI8gDu1WLUAHvQQ2XWfK55r1CmpSTBhUoP52ohmuRX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05064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PROJECT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</a:t>
            </a:r>
            <a:r>
              <a:rPr lang="en-IN" dirty="0" smtClean="0"/>
              <a:t>ystem is purely </a:t>
            </a:r>
            <a:r>
              <a:rPr lang="en-IN" dirty="0"/>
              <a:t>automated  </a:t>
            </a:r>
          </a:p>
          <a:p>
            <a:r>
              <a:rPr lang="en-IN" dirty="0"/>
              <a:t>Employers of the ration shop </a:t>
            </a:r>
            <a:r>
              <a:rPr lang="en-IN" dirty="0" smtClean="0"/>
              <a:t>cannot </a:t>
            </a:r>
            <a:r>
              <a:rPr lang="en-IN" dirty="0"/>
              <a:t>do mall practice in stocks maintained  </a:t>
            </a:r>
          </a:p>
          <a:p>
            <a:r>
              <a:rPr lang="en-IN" dirty="0" smtClean="0"/>
              <a:t>Accountability is high</a:t>
            </a:r>
          </a:p>
          <a:p>
            <a:r>
              <a:rPr lang="en-US" dirty="0" smtClean="0"/>
              <a:t>Reduce the purchase time  </a:t>
            </a:r>
            <a:endParaRPr lang="en-US" dirty="0"/>
          </a:p>
          <a:p>
            <a:r>
              <a:rPr lang="en-US" dirty="0"/>
              <a:t>Stocks </a:t>
            </a:r>
            <a:r>
              <a:rPr lang="en-US" dirty="0" smtClean="0"/>
              <a:t>cannot be </a:t>
            </a:r>
            <a:r>
              <a:rPr lang="en-US" dirty="0"/>
              <a:t>smuggled outside </a:t>
            </a:r>
          </a:p>
          <a:p>
            <a:r>
              <a:rPr lang="en-US" dirty="0"/>
              <a:t>Information about availability of  items is </a:t>
            </a:r>
            <a:r>
              <a:rPr lang="en-US" dirty="0" smtClean="0"/>
              <a:t> </a:t>
            </a:r>
            <a:r>
              <a:rPr lang="en-US" dirty="0"/>
              <a:t>known directly to customers </a:t>
            </a:r>
          </a:p>
          <a:p>
            <a:r>
              <a:rPr lang="en-IN" dirty="0"/>
              <a:t>The food grains </a:t>
            </a:r>
            <a:r>
              <a:rPr lang="en-IN" dirty="0" smtClean="0"/>
              <a:t>will be supplied </a:t>
            </a:r>
            <a:r>
              <a:rPr lang="en-IN" dirty="0"/>
              <a:t>by the </a:t>
            </a:r>
            <a:r>
              <a:rPr lang="en-IN" dirty="0" smtClean="0"/>
              <a:t>ration </a:t>
            </a:r>
            <a:r>
              <a:rPr lang="en-IN" dirty="0"/>
              <a:t>shops </a:t>
            </a:r>
            <a:r>
              <a:rPr lang="en-IN" dirty="0" smtClean="0"/>
              <a:t>enough </a:t>
            </a:r>
            <a:r>
              <a:rPr lang="en-IN" dirty="0"/>
              <a:t>to meet the consumption needs of the </a:t>
            </a:r>
            <a:r>
              <a:rPr lang="en-IN" dirty="0" smtClean="0"/>
              <a:t>poor</a:t>
            </a:r>
          </a:p>
          <a:p>
            <a:r>
              <a:rPr lang="en-US" dirty="0" smtClean="0"/>
              <a:t>Authorized information can be send to the </a:t>
            </a:r>
            <a:r>
              <a:rPr lang="en-US" dirty="0" smtClean="0"/>
              <a:t>people </a:t>
            </a:r>
            <a:r>
              <a:rPr lang="en-US" dirty="0" smtClean="0"/>
              <a:t>of particular locality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1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project is finally designed and tested to automate the present ration shop system , and  it will ease our purchase in ration shop and will improve </a:t>
            </a:r>
            <a:r>
              <a:rPr lang="en-IN" dirty="0" smtClean="0"/>
              <a:t>security.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2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u="sng" dirty="0"/>
              <a:t>NAME OF THE BOOK</a:t>
            </a:r>
            <a:r>
              <a:rPr lang="en-IN" b="1" dirty="0"/>
              <a:t>                                                                     </a:t>
            </a:r>
            <a:r>
              <a:rPr lang="en-IN" b="1" u="sng" dirty="0"/>
              <a:t>AUTHOR</a:t>
            </a:r>
            <a:r>
              <a:rPr lang="en-IN" b="1" dirty="0"/>
              <a:t> </a:t>
            </a:r>
            <a:endParaRPr lang="en-IN" dirty="0"/>
          </a:p>
          <a:p>
            <a:pPr lvl="0"/>
            <a:r>
              <a:rPr lang="en-IN" dirty="0"/>
              <a:t>Visual studio complete reference                  Noel </a:t>
            </a:r>
            <a:r>
              <a:rPr lang="en-IN" dirty="0" err="1"/>
              <a:t>jecke</a:t>
            </a:r>
            <a:r>
              <a:rPr lang="en-IN" dirty="0"/>
              <a:t> </a:t>
            </a:r>
          </a:p>
          <a:p>
            <a:pPr lvl="0"/>
            <a:r>
              <a:rPr lang="en-IN" dirty="0"/>
              <a:t>Programing in C#                                               </a:t>
            </a:r>
            <a:r>
              <a:rPr lang="en-IN" dirty="0" err="1"/>
              <a:t>Balagurusamy</a:t>
            </a:r>
            <a:r>
              <a:rPr lang="en-IN" dirty="0"/>
              <a:t> 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And also various web sites are referred for some help needed for working in visual studio  </a:t>
            </a:r>
          </a:p>
          <a:p>
            <a:r>
              <a:rPr lang="en-IN" b="1" u="sng" dirty="0"/>
              <a:t>URLs:</a:t>
            </a:r>
            <a:endParaRPr lang="en-IN" dirty="0"/>
          </a:p>
          <a:p>
            <a:r>
              <a:rPr lang="en-IN" dirty="0"/>
              <a:t>[Baja Beach Club]Uses implanted RFID tags </a:t>
            </a:r>
            <a:r>
              <a:rPr lang="en-IN" dirty="0" err="1"/>
              <a:t>toidentify</a:t>
            </a:r>
            <a:r>
              <a:rPr lang="en-IN" dirty="0"/>
              <a:t> and charge VIP members:</a:t>
            </a:r>
          </a:p>
          <a:p>
            <a:r>
              <a:rPr lang="en-IN" dirty="0"/>
              <a:t>http://www.bajabeach.es/</a:t>
            </a:r>
          </a:p>
          <a:p>
            <a:r>
              <a:rPr lang="en-IN" dirty="0"/>
              <a:t>[</a:t>
            </a:r>
            <a:r>
              <a:rPr lang="en-IN" dirty="0" err="1"/>
              <a:t>VeriChip</a:t>
            </a:r>
            <a:r>
              <a:rPr lang="en-IN" dirty="0"/>
              <a:t>]Company that produces human-implantable RFID chips:</a:t>
            </a:r>
          </a:p>
          <a:p>
            <a:r>
              <a:rPr lang="en-IN" dirty="0"/>
              <a:t>http://www.verichipcorp.com</a:t>
            </a:r>
          </a:p>
          <a:p>
            <a:r>
              <a:rPr lang="en-IN" dirty="0"/>
              <a:t>[EZ-Pass]Electronic toll collection for toll roads and </a:t>
            </a:r>
            <a:r>
              <a:rPr lang="en-IN" dirty="0" err="1"/>
              <a:t>bridges:http</a:t>
            </a:r>
            <a:r>
              <a:rPr lang="en-IN" dirty="0"/>
              <a:t>://www.e-zpassiag.com</a:t>
            </a:r>
          </a:p>
          <a:p>
            <a:r>
              <a:rPr lang="en-IN" dirty="0"/>
              <a:t>[</a:t>
            </a:r>
            <a:r>
              <a:rPr lang="en-IN" dirty="0" err="1"/>
              <a:t>SpeedPass</a:t>
            </a:r>
            <a:r>
              <a:rPr lang="en-IN" dirty="0"/>
              <a:t>]Paying at Exxon and Mobile gas stations with </a:t>
            </a:r>
            <a:r>
              <a:rPr lang="en-IN" dirty="0" err="1"/>
              <a:t>RFIDtags</a:t>
            </a:r>
            <a:r>
              <a:rPr lang="en-IN" dirty="0"/>
              <a:t>:</a:t>
            </a:r>
          </a:p>
          <a:p>
            <a:r>
              <a:rPr lang="en-IN" dirty="0"/>
              <a:t>https://www.speedpass.com/forms/frmHowItWorks.aspx?pPg=howTech.htm&amp;pgHeader=how</a:t>
            </a:r>
          </a:p>
          <a:p>
            <a:r>
              <a:rPr lang="en-IN" dirty="0"/>
              <a:t>[Wiki-RFID]</a:t>
            </a:r>
            <a:r>
              <a:rPr lang="en-IN" dirty="0" err="1"/>
              <a:t>Wikipedia-RFID:http</a:t>
            </a:r>
            <a:r>
              <a:rPr lang="en-IN" dirty="0"/>
              <a:t>://en.wikipedia.org/wiki/</a:t>
            </a:r>
            <a:r>
              <a:rPr lang="en-IN" dirty="0" err="1"/>
              <a:t>Rfid</a:t>
            </a:r>
            <a:endParaRPr lang="en-IN" dirty="0"/>
          </a:p>
          <a:p>
            <a:r>
              <a:rPr lang="en-IN" dirty="0" err="1"/>
              <a:t>R´ıha</a:t>
            </a:r>
            <a:r>
              <a:rPr lang="en-IN" dirty="0"/>
              <a:t>, Z. (2000).Biometric Authentication Systems. Tech</a:t>
            </a:r>
          </a:p>
          <a:p>
            <a:r>
              <a:rPr lang="en-IN" dirty="0"/>
              <a:t>http://www.ecom-monitor.com/papers/biometricsTR2000.pdf.</a:t>
            </a:r>
          </a:p>
          <a:p>
            <a:r>
              <a:rPr lang="en-IN" dirty="0"/>
              <a:t>Mansfield, T. (2001) Biometric Product Testing – Final Report, National Physical</a:t>
            </a:r>
          </a:p>
          <a:p>
            <a:r>
              <a:rPr lang="en-IN" dirty="0"/>
              <a:t>Laboratory, 2001,http://www.npl.co.uk</a:t>
            </a:r>
            <a:r>
              <a:rPr lang="en-IN" dirty="0" smtClean="0"/>
              <a:t>/.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2719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284984"/>
            <a:ext cx="7620000" cy="1143000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1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PRESENT </a:t>
            </a:r>
            <a:r>
              <a:rPr lang="en-IN" sz="3600" dirty="0"/>
              <a:t>RATION SHOP SYSTEM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Present </a:t>
            </a:r>
            <a:r>
              <a:rPr lang="en-IN" dirty="0"/>
              <a:t>system is not automated  </a:t>
            </a:r>
          </a:p>
          <a:p>
            <a:r>
              <a:rPr lang="en-IN" dirty="0" smtClean="0"/>
              <a:t>Is </a:t>
            </a:r>
            <a:r>
              <a:rPr lang="en-IN" dirty="0"/>
              <a:t>purely based on book entry </a:t>
            </a:r>
          </a:p>
          <a:p>
            <a:r>
              <a:rPr lang="en-IN" dirty="0" smtClean="0"/>
              <a:t>If </a:t>
            </a:r>
            <a:r>
              <a:rPr lang="en-IN" dirty="0"/>
              <a:t>someone else got the card of other family he also can buy items  </a:t>
            </a:r>
          </a:p>
          <a:p>
            <a:r>
              <a:rPr lang="en-IN" dirty="0" smtClean="0"/>
              <a:t>Employers </a:t>
            </a:r>
            <a:r>
              <a:rPr lang="en-IN" dirty="0"/>
              <a:t>of the ration shop can do mall practice in stocks maintained  </a:t>
            </a:r>
          </a:p>
          <a:p>
            <a:r>
              <a:rPr lang="en-IN" dirty="0"/>
              <a:t>Lack of </a:t>
            </a:r>
            <a:r>
              <a:rPr lang="en-IN" dirty="0" smtClean="0"/>
              <a:t>accountability</a:t>
            </a:r>
          </a:p>
          <a:p>
            <a:r>
              <a:rPr lang="en-US" dirty="0" smtClean="0"/>
              <a:t>Every purchase takes lot of time </a:t>
            </a:r>
          </a:p>
          <a:p>
            <a:r>
              <a:rPr lang="en-US" dirty="0" smtClean="0"/>
              <a:t>Stocks are smuggled outside </a:t>
            </a:r>
          </a:p>
          <a:p>
            <a:r>
              <a:rPr lang="en-US" dirty="0" smtClean="0"/>
              <a:t>Information about availability of  items is not known directly to customers </a:t>
            </a:r>
          </a:p>
          <a:p>
            <a:r>
              <a:rPr lang="en-IN" dirty="0"/>
              <a:t>The food grains supplied by the ratio shops are not enough to meet the </a:t>
            </a:r>
            <a:r>
              <a:rPr lang="en-IN" dirty="0" smtClean="0"/>
              <a:t>consumption </a:t>
            </a:r>
            <a:r>
              <a:rPr lang="en-IN" dirty="0"/>
              <a:t>needs of the poor</a:t>
            </a:r>
          </a:p>
        </p:txBody>
      </p:sp>
      <p:pic>
        <p:nvPicPr>
          <p:cNvPr id="5" name="Picture 2" descr="http://www.thehindubusinessline.com/multimedia/dynamic/01183/20_KEROSENE_1183704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01008"/>
            <a:ext cx="248427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www.thehindu.com/multimedia/dynamic/00684/06JULY_TIPAJNS4_PDS_684697e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http://www.thehindu.com/multimedia/dynamic/00684/06JULY_TIPAJNS4_PDS_684697e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NEED OF PROJECT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India is rapidly moving towards evolution of mechanism. Yet ration shops is more vulnerable to misbehaviour.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to increase the stability and security in the ration shops this project is developed with the help of a Biometric system in an automated environment.</a:t>
            </a:r>
          </a:p>
          <a:p>
            <a:r>
              <a:rPr lang="en-IN" dirty="0" smtClean="0"/>
              <a:t>It </a:t>
            </a:r>
            <a:r>
              <a:rPr lang="en-IN" dirty="0"/>
              <a:t>will ease our purchasing in the ration shops.</a:t>
            </a:r>
          </a:p>
          <a:p>
            <a:r>
              <a:rPr lang="en-IN" dirty="0"/>
              <a:t>By the help of this ‘Automated Ration Shop system’ software we can do all </a:t>
            </a:r>
            <a:r>
              <a:rPr lang="en-IN" dirty="0" smtClean="0"/>
              <a:t>works efficiently and with less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4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lang="en-IN" dirty="0" smtClean="0"/>
              <a:t>Automate </a:t>
            </a:r>
            <a:r>
              <a:rPr lang="en-IN" dirty="0"/>
              <a:t>the present ration shop system and to reduce the flaws in the present system . </a:t>
            </a:r>
            <a:endParaRPr lang="en-IN" dirty="0" smtClean="0"/>
          </a:p>
          <a:p>
            <a:r>
              <a:rPr lang="en-IN" dirty="0" smtClean="0"/>
              <a:t>Uses </a:t>
            </a:r>
            <a:r>
              <a:rPr lang="en-IN" dirty="0"/>
              <a:t>RF ID card for each family instead of the ration card and the card type is chosen when registering the </a:t>
            </a:r>
            <a:r>
              <a:rPr lang="en-IN" dirty="0" smtClean="0"/>
              <a:t>card. </a:t>
            </a:r>
            <a:r>
              <a:rPr lang="en-IN" dirty="0"/>
              <a:t>W</a:t>
            </a:r>
            <a:r>
              <a:rPr lang="en-IN" dirty="0" smtClean="0"/>
              <a:t>hile </a:t>
            </a:r>
            <a:r>
              <a:rPr lang="en-IN" dirty="0"/>
              <a:t>registering the </a:t>
            </a:r>
            <a:r>
              <a:rPr lang="en-IN" dirty="0" smtClean="0"/>
              <a:t>card, </a:t>
            </a:r>
            <a:r>
              <a:rPr lang="en-IN" dirty="0"/>
              <a:t>finger prints of the family </a:t>
            </a:r>
            <a:r>
              <a:rPr lang="en-IN" dirty="0" smtClean="0"/>
              <a:t>members are </a:t>
            </a:r>
            <a:r>
              <a:rPr lang="en-IN" dirty="0"/>
              <a:t>also registered with the </a:t>
            </a:r>
            <a:r>
              <a:rPr lang="en-IN" dirty="0" smtClean="0"/>
              <a:t>card.</a:t>
            </a:r>
          </a:p>
          <a:p>
            <a:r>
              <a:rPr lang="en-IN" dirty="0" smtClean="0"/>
              <a:t>Once </a:t>
            </a:r>
            <a:r>
              <a:rPr lang="en-IN" dirty="0"/>
              <a:t>the card is registered any member of the particular family can buy the items available for that card . </a:t>
            </a:r>
            <a:endParaRPr lang="en-IN" dirty="0" smtClean="0"/>
          </a:p>
          <a:p>
            <a:r>
              <a:rPr lang="en-IN" dirty="0" smtClean="0"/>
              <a:t>One purchase per month for particular item . </a:t>
            </a:r>
          </a:p>
          <a:p>
            <a:r>
              <a:rPr lang="en-IN" dirty="0" smtClean="0"/>
              <a:t>SMS notification regarding purchase will be sent to the family members. </a:t>
            </a:r>
          </a:p>
          <a:p>
            <a:r>
              <a:rPr lang="en-IN" dirty="0" smtClean="0"/>
              <a:t>Stock </a:t>
            </a:r>
            <a:r>
              <a:rPr lang="en-IN" dirty="0"/>
              <a:t>updating can be done only by the employee of the ration </a:t>
            </a:r>
            <a:r>
              <a:rPr lang="en-IN" dirty="0" smtClean="0"/>
              <a:t>shop. </a:t>
            </a:r>
          </a:p>
          <a:p>
            <a:r>
              <a:rPr lang="en-IN" dirty="0" smtClean="0"/>
              <a:t> If stock gets </a:t>
            </a:r>
            <a:r>
              <a:rPr lang="en-IN" dirty="0"/>
              <a:t>below </a:t>
            </a:r>
            <a:r>
              <a:rPr lang="en-IN" dirty="0" smtClean="0"/>
              <a:t>a particular threshold, a pop </a:t>
            </a:r>
            <a:r>
              <a:rPr lang="en-IN" dirty="0"/>
              <a:t>up </a:t>
            </a:r>
            <a:r>
              <a:rPr lang="en-IN" dirty="0" smtClean="0"/>
              <a:t>will notify the Employee.</a:t>
            </a:r>
          </a:p>
        </p:txBody>
      </p:sp>
    </p:spTree>
    <p:extLst>
      <p:ext uri="{BB962C8B-B14F-4D97-AF65-F5344CB8AC3E}">
        <p14:creationId xmlns:p14="http://schemas.microsoft.com/office/powerpoint/2010/main" val="30135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implement the system, following architecture is used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648072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7620000" cy="1143000"/>
          </a:xfrm>
        </p:spPr>
        <p:txBody>
          <a:bodyPr/>
          <a:lstStyle/>
          <a:p>
            <a:pPr algn="ctr"/>
            <a:r>
              <a:rPr lang="en-US" sz="7200" dirty="0" smtClean="0"/>
              <a:t>WORKING ACTION 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6797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MAIN FORM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window will have various options available like </a:t>
            </a:r>
            <a:r>
              <a:rPr lang="en-IN" dirty="0" smtClean="0"/>
              <a:t>registration, purchase, </a:t>
            </a:r>
            <a:r>
              <a:rPr lang="en-IN" dirty="0"/>
              <a:t>admin login for the registration </a:t>
            </a:r>
            <a:r>
              <a:rPr lang="en-IN" dirty="0" smtClean="0"/>
              <a:t>purpose.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068960"/>
            <a:ext cx="4536504" cy="23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LOGIN FORM 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This form is used for scanning the RF ID card and getting the finger print for the verification of the </a:t>
            </a:r>
            <a:r>
              <a:rPr lang="en-IN" dirty="0" smtClean="0"/>
              <a:t>user.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41148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0728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REGISTRATION FORM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form used for registration of the new </a:t>
            </a:r>
            <a:r>
              <a:rPr lang="en-IN" dirty="0" smtClean="0"/>
              <a:t>user. In </a:t>
            </a:r>
            <a:r>
              <a:rPr lang="en-IN" dirty="0"/>
              <a:t>this </a:t>
            </a:r>
            <a:r>
              <a:rPr lang="en-IN" dirty="0" smtClean="0"/>
              <a:t>form,  </a:t>
            </a:r>
            <a:r>
              <a:rPr lang="en-IN" dirty="0"/>
              <a:t>all the details of the family members </a:t>
            </a:r>
            <a:r>
              <a:rPr lang="en-IN" dirty="0" smtClean="0"/>
              <a:t>will </a:t>
            </a:r>
            <a:r>
              <a:rPr lang="en-IN" dirty="0"/>
              <a:t>be added and the photo of the head of the family will be </a:t>
            </a:r>
            <a:r>
              <a:rPr lang="en-IN" dirty="0" smtClean="0"/>
              <a:t>added.</a:t>
            </a:r>
          </a:p>
          <a:p>
            <a:r>
              <a:rPr lang="en-IN" dirty="0"/>
              <a:t>Each family will be given one RF – ID card this card will act basically like the ration </a:t>
            </a:r>
            <a:r>
              <a:rPr lang="en-IN" dirty="0" smtClean="0"/>
              <a:t>card. </a:t>
            </a:r>
            <a:r>
              <a:rPr lang="en-IN" dirty="0"/>
              <a:t>U</a:t>
            </a:r>
            <a:r>
              <a:rPr lang="en-IN" dirty="0" smtClean="0"/>
              <a:t>sing </a:t>
            </a:r>
            <a:r>
              <a:rPr lang="en-IN" dirty="0"/>
              <a:t>this </a:t>
            </a:r>
            <a:r>
              <a:rPr lang="en-IN" dirty="0" smtClean="0"/>
              <a:t>RF – </a:t>
            </a:r>
            <a:r>
              <a:rPr lang="en-IN" dirty="0"/>
              <a:t>ID </a:t>
            </a:r>
            <a:r>
              <a:rPr lang="en-IN" dirty="0" smtClean="0"/>
              <a:t>card, </a:t>
            </a:r>
            <a:r>
              <a:rPr lang="en-IN" dirty="0"/>
              <a:t>any registered member of the family will be able to purchase items available for that card once in a month</a:t>
            </a:r>
            <a:r>
              <a:rPr lang="en-IN" dirty="0" smtClean="0"/>
              <a:t>.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00459"/>
            <a:ext cx="38957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s://encrypted-tbn0.gstatic.com/images?q=tbn:ANd9GcSJzJE173Un2-4No7P-LOJSHDKMofxCWdQ-ggQOCCEODLKujlx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95745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817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AUTOMATED RATIONSHOP SYSTEM</vt:lpstr>
      <vt:lpstr>PRESENT RATION SHOP SYSTEM :</vt:lpstr>
      <vt:lpstr>NEED OF PROJECT </vt:lpstr>
      <vt:lpstr>OVERVIEW</vt:lpstr>
      <vt:lpstr>SYSTEM ARCHITECTURE </vt:lpstr>
      <vt:lpstr>WORKING ACTION </vt:lpstr>
      <vt:lpstr>MAIN FORM :</vt:lpstr>
      <vt:lpstr>LOGIN FORM :</vt:lpstr>
      <vt:lpstr>REGISTRATION FORM :</vt:lpstr>
      <vt:lpstr>FINGER PRINT ENTRY FORM </vt:lpstr>
      <vt:lpstr>PURCHASE FORM :</vt:lpstr>
      <vt:lpstr>Security and Notification</vt:lpstr>
      <vt:lpstr>ADMIN LOGIN FORM :</vt:lpstr>
      <vt:lpstr>STOCK UPDATE FORM :</vt:lpstr>
      <vt:lpstr>HIGHLIGHTS OF PROJECT :</vt:lpstr>
      <vt:lpstr>CONCLUSION</vt:lpstr>
      <vt:lpstr>REFERENCES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RATIONSHOP SYSTEM</dc:title>
  <dc:creator>Naveen Raj</dc:creator>
  <cp:lastModifiedBy>Naveen Raj</cp:lastModifiedBy>
  <cp:revision>28</cp:revision>
  <dcterms:created xsi:type="dcterms:W3CDTF">2013-01-27T13:22:43Z</dcterms:created>
  <dcterms:modified xsi:type="dcterms:W3CDTF">2013-02-12T04:54:05Z</dcterms:modified>
</cp:coreProperties>
</file>