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33" r:id="rId1"/>
  </p:sldMasterIdLst>
  <p:sldIdLst>
    <p:sldId id="256" r:id="rId2"/>
    <p:sldId id="291" r:id="rId3"/>
    <p:sldId id="29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84" r:id="rId16"/>
    <p:sldId id="285" r:id="rId17"/>
    <p:sldId id="286" r:id="rId18"/>
    <p:sldId id="287" r:id="rId19"/>
    <p:sldId id="288" r:id="rId20"/>
    <p:sldId id="270" r:id="rId21"/>
    <p:sldId id="269" r:id="rId22"/>
    <p:sldId id="271" r:id="rId23"/>
    <p:sldId id="272" r:id="rId24"/>
    <p:sldId id="273" r:id="rId25"/>
    <p:sldId id="274" r:id="rId26"/>
    <p:sldId id="275" r:id="rId27"/>
    <p:sldId id="277" r:id="rId28"/>
    <p:sldId id="276" r:id="rId29"/>
    <p:sldId id="283" r:id="rId30"/>
    <p:sldId id="28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94CA66D-1CD2-4717-92F1-C760EEE7CBF4}">
          <p14:sldIdLst>
            <p14:sldId id="256"/>
            <p14:sldId id="291"/>
            <p14:sldId id="292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84"/>
            <p14:sldId id="285"/>
            <p14:sldId id="286"/>
            <p14:sldId id="287"/>
            <p14:sldId id="288"/>
            <p14:sldId id="270"/>
            <p14:sldId id="269"/>
            <p14:sldId id="271"/>
            <p14:sldId id="272"/>
            <p14:sldId id="273"/>
            <p14:sldId id="274"/>
            <p14:sldId id="275"/>
            <p14:sldId id="277"/>
            <p14:sldId id="276"/>
            <p14:sldId id="283"/>
            <p14:sldId id="289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50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5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55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9899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87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1451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361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56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4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93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49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6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36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9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3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95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49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2DC71-5EE4-4946-A762-31569B1A58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8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4" r:id="rId1"/>
    <p:sldLayoutId id="2147484435" r:id="rId2"/>
    <p:sldLayoutId id="2147484436" r:id="rId3"/>
    <p:sldLayoutId id="2147484437" r:id="rId4"/>
    <p:sldLayoutId id="2147484438" r:id="rId5"/>
    <p:sldLayoutId id="2147484439" r:id="rId6"/>
    <p:sldLayoutId id="2147484440" r:id="rId7"/>
    <p:sldLayoutId id="2147484441" r:id="rId8"/>
    <p:sldLayoutId id="2147484442" r:id="rId9"/>
    <p:sldLayoutId id="2147484443" r:id="rId10"/>
    <p:sldLayoutId id="2147484444" r:id="rId11"/>
    <p:sldLayoutId id="2147484445" r:id="rId12"/>
    <p:sldLayoutId id="2147484446" r:id="rId13"/>
    <p:sldLayoutId id="2147484447" r:id="rId14"/>
    <p:sldLayoutId id="2147484448" r:id="rId15"/>
    <p:sldLayoutId id="214748444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62" y="0"/>
            <a:ext cx="5843369" cy="33294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9967" y="3330018"/>
            <a:ext cx="3854528" cy="559060"/>
          </a:xfrm>
        </p:spPr>
        <p:txBody>
          <a:bodyPr/>
          <a:lstStyle/>
          <a:p>
            <a:r>
              <a:rPr lang="en-US" dirty="0" smtClean="0"/>
              <a:t>Group9.getEvent()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181146" y="2393085"/>
            <a:ext cx="4513541" cy="46771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AN EVENT REPOSITORY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9943" y="3998489"/>
            <a:ext cx="3854528" cy="2584449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Calibri" panose="020F0502020204030204" pitchFamily="34" charset="0"/>
              </a:rPr>
              <a:t>Namrata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</a:rPr>
              <a:t>Singh</a:t>
            </a:r>
          </a:p>
          <a:p>
            <a:r>
              <a:rPr lang="en-US" sz="2000" dirty="0" err="1" smtClean="0">
                <a:latin typeface="Calibri" panose="020F0502020204030204" pitchFamily="34" charset="0"/>
              </a:rPr>
              <a:t>Naveenraj</a:t>
            </a:r>
            <a:r>
              <a:rPr lang="en-US" sz="2000" dirty="0" smtClean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Palanisamy</a:t>
            </a:r>
            <a:endParaRPr lang="en-US" sz="2000" dirty="0">
              <a:latin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</a:rPr>
              <a:t>Navya Vandanapu</a:t>
            </a:r>
          </a:p>
          <a:p>
            <a:r>
              <a:rPr lang="en-US" sz="2000" dirty="0" err="1">
                <a:latin typeface="Calibri" panose="020F0502020204030204" pitchFamily="34" charset="0"/>
              </a:rPr>
              <a:t>Niveditha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Varadha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Chandrasekaran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</a:p>
          <a:p>
            <a:r>
              <a:rPr lang="en-US" sz="2000" dirty="0" err="1">
                <a:latin typeface="Calibri" panose="020F0502020204030204" pitchFamily="34" charset="0"/>
              </a:rPr>
              <a:t>Shravya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Kuncha</a:t>
            </a:r>
            <a:endParaRPr lang="en-US" sz="2000" dirty="0">
              <a:latin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775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CASE UC6: SEARCH </a:t>
            </a:r>
            <a:r>
              <a:rPr lang="en-US" b="1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334" y="1601789"/>
            <a:ext cx="8596668" cy="4633911"/>
          </a:xfrm>
        </p:spPr>
        <p:txBody>
          <a:bodyPr>
            <a:normAutofit lnSpcReduction="10000"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Scope: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EventIt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application 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Level: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User goals 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Primary Actor: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General User,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Registered User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Stakeholders and Interests: 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Registered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create, promote their events and browse and reserve tickets for published events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General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browse published events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Pre-conditions: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user should select browse events tab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Post-conditions: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events are sorted and displayed based on the selected filter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Main Success Scenario (Basic Flow): 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selects the filter (by category or by date) by which events should be sorted and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displayed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 displays the list of events based on the selected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filter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Extensions (or Alternative Flows): 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5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*a</a:t>
            </a:r>
            <a:r>
              <a:rPr lang="en-US" sz="15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 any time system fails,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To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support recovery, ensure the system’s state is not changed and all the events are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recovered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from any step of the scenario.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621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1700" y="2404534"/>
            <a:ext cx="8699499" cy="1646302"/>
          </a:xfrm>
        </p:spPr>
        <p:txBody>
          <a:bodyPr/>
          <a:lstStyle/>
          <a:p>
            <a:r>
              <a:rPr lang="en-US" dirty="0" smtClean="0"/>
              <a:t>System Sequence 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249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TICKET RESERVATION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C:\Users\Niveditha\Downloads\Ticket_Reservation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404" y="1542197"/>
            <a:ext cx="7968598" cy="46053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7299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CANCEL TICKET </a:t>
            </a:r>
            <a:r>
              <a:rPr lang="en-US" b="1" dirty="0"/>
              <a:t>RESERVATION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C:\Users\Niveditha\Downloads\Cancel_Reservation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834" y="1651379"/>
            <a:ext cx="7601802" cy="45583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0868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SEARCH EVENTS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C:\Users\Niveditha\Downloads\Search_events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651" y="1692322"/>
            <a:ext cx="7342495" cy="43672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3851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OPERATION CONTRACTS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22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92591" y="1318022"/>
            <a:ext cx="83280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Contract 1: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Create Event 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Operation: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createEvent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EventName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varchar,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Decr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varchar, Venue: varchar, Date: date) 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Cross Reference: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 case: Create Event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Preconditions: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none 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Post conditions: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Event instance E was created 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Attributes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of E were initialized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indent="45720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Work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List instance W was created 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indent="45720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and W were associated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92591" y="362634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Contract 2: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Manage Work List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Operation: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updateWorkList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(Event: varchar) 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Cross Reference: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 case: Create Event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Preconditions: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There is a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Create event underway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Post conditions: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Attributes of W were modified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indent="45720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Work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instance W was updated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92591" y="538067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Contract 3: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BrowseEvents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Operation: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getallevents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()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Cross Reference: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 case: Browse Events 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Preconditions: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none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Post conditions: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E.display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() became true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-380777" y="255096"/>
            <a:ext cx="8528490" cy="707156"/>
          </a:xfrm>
        </p:spPr>
        <p:txBody>
          <a:bodyPr/>
          <a:lstStyle/>
          <a:p>
            <a:r>
              <a:rPr lang="en-US" dirty="0" smtClean="0"/>
              <a:t>Operation Contracts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176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Contract </a:t>
            </a:r>
            <a:r>
              <a:rPr lang="en-US" b="1" dirty="0" smtClean="0"/>
              <a:t>4: </a:t>
            </a:r>
            <a:r>
              <a:rPr lang="en-US" dirty="0" err="1"/>
              <a:t>ReserveTicket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62" y="1954060"/>
            <a:ext cx="7164887" cy="2993721"/>
          </a:xfrm>
        </p:spPr>
      </p:pic>
    </p:spTree>
    <p:extLst>
      <p:ext uri="{BB962C8B-B14F-4D97-AF65-F5344CB8AC3E}">
        <p14:creationId xmlns:p14="http://schemas.microsoft.com/office/powerpoint/2010/main" val="396664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Contract 5: </a:t>
            </a:r>
            <a:r>
              <a:rPr lang="en-US" dirty="0"/>
              <a:t>Cancel Ticket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Contract 5: </a:t>
            </a:r>
            <a:r>
              <a:rPr lang="en-US" dirty="0"/>
              <a:t>Cancel </a:t>
            </a:r>
            <a:r>
              <a:rPr lang="en-US" dirty="0" smtClean="0"/>
              <a:t>Ticket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Operation</a:t>
            </a:r>
            <a:r>
              <a:rPr lang="en-US" b="1" dirty="0"/>
              <a:t>: </a:t>
            </a:r>
            <a:r>
              <a:rPr lang="en-US" dirty="0" err="1"/>
              <a:t>getticket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b="1" dirty="0"/>
              <a:t>Cross Reference: </a:t>
            </a:r>
            <a:r>
              <a:rPr lang="en-US" dirty="0"/>
              <a:t>Use case: Ticket Reservation</a:t>
            </a:r>
          </a:p>
          <a:p>
            <a:pPr marL="0" indent="0">
              <a:buNone/>
            </a:pPr>
            <a:r>
              <a:rPr lang="en-US" b="1" dirty="0"/>
              <a:t>Preconditions: </a:t>
            </a:r>
            <a:r>
              <a:rPr lang="en-US" dirty="0"/>
              <a:t>There should be a Ticket T for an event with </a:t>
            </a:r>
            <a:r>
              <a:rPr lang="en-US" dirty="0" err="1"/>
              <a:t>T.status</a:t>
            </a:r>
            <a:r>
              <a:rPr lang="en-US" dirty="0"/>
              <a:t> as true</a:t>
            </a:r>
          </a:p>
          <a:p>
            <a:pPr marL="0" indent="0">
              <a:buNone/>
            </a:pPr>
            <a:r>
              <a:rPr lang="en-US" b="1" dirty="0"/>
              <a:t>Post conditions: </a:t>
            </a:r>
            <a:r>
              <a:rPr lang="en-US" dirty="0" err="1"/>
              <a:t>T.status</a:t>
            </a:r>
            <a:r>
              <a:rPr lang="en-US" dirty="0"/>
              <a:t> became false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261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Contract </a:t>
            </a:r>
            <a:r>
              <a:rPr lang="en-US" b="1" dirty="0" smtClean="0"/>
              <a:t>6: </a:t>
            </a:r>
            <a:r>
              <a:rPr lang="en-US" dirty="0" err="1"/>
              <a:t>SearchEvents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Contract 6: </a:t>
            </a:r>
            <a:r>
              <a:rPr lang="en-US" b="1" dirty="0" err="1" smtClean="0"/>
              <a:t>SearchEvents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Operation</a:t>
            </a:r>
            <a:r>
              <a:rPr lang="en-US" b="1" dirty="0"/>
              <a:t>: </a:t>
            </a:r>
            <a:r>
              <a:rPr lang="en-US" dirty="0" err="1"/>
              <a:t>getallevents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b="1" dirty="0"/>
              <a:t>Cross Reference: </a:t>
            </a:r>
            <a:r>
              <a:rPr lang="en-US" dirty="0"/>
              <a:t>Use case: Search Events </a:t>
            </a:r>
          </a:p>
          <a:p>
            <a:pPr marL="0" indent="0">
              <a:buNone/>
            </a:pPr>
            <a:r>
              <a:rPr lang="en-US" b="1" dirty="0"/>
              <a:t>Preconditions: </a:t>
            </a:r>
            <a:r>
              <a:rPr lang="en-US" dirty="0"/>
              <a:t>There is a Browse event underway</a:t>
            </a:r>
          </a:p>
          <a:p>
            <a:pPr marL="0" indent="0">
              <a:buNone/>
            </a:pPr>
            <a:r>
              <a:rPr lang="en-US" b="1" dirty="0"/>
              <a:t>Post conditions: </a:t>
            </a:r>
            <a:r>
              <a:rPr lang="en-US" dirty="0"/>
              <a:t>Check instance C was created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/>
              <a:t>   </a:t>
            </a:r>
            <a:r>
              <a:rPr lang="en-US" b="1" dirty="0" smtClean="0"/>
              <a:t>	</a:t>
            </a:r>
            <a:r>
              <a:rPr lang="en-US" b="1" dirty="0"/>
              <a:t> </a:t>
            </a:r>
            <a:r>
              <a:rPr lang="en-US" b="1" dirty="0" smtClean="0"/>
              <a:t>     </a:t>
            </a:r>
            <a:r>
              <a:rPr lang="en-US" dirty="0" smtClean="0"/>
              <a:t>Events </a:t>
            </a:r>
            <a:r>
              <a:rPr lang="en-US" dirty="0"/>
              <a:t>E were associated with C</a:t>
            </a:r>
          </a:p>
          <a:p>
            <a:pPr marL="0" indent="0">
              <a:buNone/>
            </a:pPr>
            <a:r>
              <a:rPr lang="en-US" b="1" dirty="0"/>
              <a:t>   </a:t>
            </a:r>
            <a:r>
              <a:rPr lang="en-US" b="1" dirty="0" smtClean="0"/>
              <a:t>			      </a:t>
            </a:r>
            <a:r>
              <a:rPr lang="en-US" dirty="0" err="1" smtClean="0"/>
              <a:t>E.display</a:t>
            </a:r>
            <a:r>
              <a:rPr lang="en-US" dirty="0"/>
              <a:t>() became true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902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754" y="3255444"/>
            <a:ext cx="8596668" cy="1320800"/>
          </a:xfrm>
        </p:spPr>
        <p:txBody>
          <a:bodyPr/>
          <a:lstStyle/>
          <a:p>
            <a:r>
              <a:rPr lang="en-US" dirty="0" smtClean="0"/>
              <a:t>Changes from Iteration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234" y="4011379"/>
            <a:ext cx="6592374" cy="2152104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dirty="0" smtClean="0"/>
              <a:t>Domain </a:t>
            </a:r>
            <a:r>
              <a:rPr lang="en-US" dirty="0"/>
              <a:t>Model</a:t>
            </a:r>
          </a:p>
          <a:p>
            <a:r>
              <a:rPr lang="en-US" dirty="0"/>
              <a:t>  Use Case Diagram</a:t>
            </a:r>
          </a:p>
          <a:p>
            <a:r>
              <a:rPr lang="en-US" dirty="0"/>
              <a:t>  Use Case Text</a:t>
            </a:r>
          </a:p>
          <a:p>
            <a:r>
              <a:rPr lang="en-US" dirty="0"/>
              <a:t>  Operation Contract</a:t>
            </a:r>
          </a:p>
          <a:p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69289" y="66995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VISION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69289" y="1389951"/>
            <a:ext cx="8054959" cy="2736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create a web application – </a:t>
            </a:r>
            <a:r>
              <a:rPr lang="en-US" dirty="0" err="1"/>
              <a:t>EventIt</a:t>
            </a:r>
            <a:r>
              <a:rPr lang="en-US" dirty="0"/>
              <a:t>!,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one stop event repository that helps people to know about the various events happening in and around their neighborhood. </a:t>
            </a:r>
            <a:endParaRPr lang="en-US" dirty="0" smtClean="0"/>
          </a:p>
          <a:p>
            <a:pPr lvl="1"/>
            <a:r>
              <a:rPr lang="en-US" dirty="0" smtClean="0"/>
              <a:t>Which serves </a:t>
            </a:r>
            <a:r>
              <a:rPr lang="en-US" dirty="0"/>
              <a:t>as a platform for the event hosts to promote their ticket free events.</a:t>
            </a:r>
          </a:p>
        </p:txBody>
      </p:sp>
    </p:spTree>
    <p:extLst>
      <p:ext uri="{BB962C8B-B14F-4D97-AF65-F5344CB8AC3E}">
        <p14:creationId xmlns:p14="http://schemas.microsoft.com/office/powerpoint/2010/main" val="181483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INTERACTION 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06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606" y="0"/>
            <a:ext cx="8596668" cy="1320800"/>
          </a:xfrm>
        </p:spPr>
        <p:txBody>
          <a:bodyPr/>
          <a:lstStyle/>
          <a:p>
            <a:r>
              <a:rPr lang="en-US" b="1" dirty="0"/>
              <a:t>CREATE EVENT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C:\Users\Niveditha\Desktop\CreateEvent.jp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54" b="10030"/>
          <a:stretch/>
        </p:blipFill>
        <p:spPr bwMode="auto">
          <a:xfrm>
            <a:off x="464023" y="660401"/>
            <a:ext cx="9075762" cy="60133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778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b="1" dirty="0"/>
              <a:t>MANAGE WORKLIST</a:t>
            </a:r>
            <a:endParaRPr lang="en-US" dirty="0"/>
          </a:p>
        </p:txBody>
      </p:sp>
      <p:pic>
        <p:nvPicPr>
          <p:cNvPr id="4" name="Content Placeholder 3" descr="C:\Users\Niveditha\Desktop\Manage Worklist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10" y="586854"/>
            <a:ext cx="9007523" cy="62711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861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b="1" dirty="0"/>
              <a:t>BROWSE EVENTS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Browse Events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668740"/>
            <a:ext cx="9512490" cy="618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0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b="1" dirty="0"/>
              <a:t>TICKET RESERVATION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C:\Users\Niveditha\Desktop\Ticket Reservation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46" y="709684"/>
            <a:ext cx="9225887" cy="61483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2606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b="1" dirty="0"/>
              <a:t>CANCEL TICKET RESERVATION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C:\Users\Niveditha\Desktop\Cancel Reservation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06" y="859810"/>
            <a:ext cx="8966579" cy="59981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806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4263"/>
            <a:ext cx="8596668" cy="1320800"/>
          </a:xfrm>
        </p:spPr>
        <p:txBody>
          <a:bodyPr/>
          <a:lstStyle/>
          <a:p>
            <a:r>
              <a:rPr lang="en-US" b="1" dirty="0"/>
              <a:t>SEARCH </a:t>
            </a:r>
            <a:r>
              <a:rPr lang="en-US" b="1" dirty="0" smtClean="0"/>
              <a:t>EVENTS</a:t>
            </a:r>
            <a:endParaRPr lang="en-US" dirty="0"/>
          </a:p>
        </p:txBody>
      </p:sp>
      <p:pic>
        <p:nvPicPr>
          <p:cNvPr id="4" name="Content Placeholder 3" descr="C:\Users\Niveditha\Desktop\Search Events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10" y="818867"/>
            <a:ext cx="8728092" cy="60391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287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74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Niveditha\Desktop\Class Diagram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187324"/>
            <a:ext cx="10321925" cy="650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42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ITERATION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46913"/>
            <a:ext cx="8596668" cy="4294449"/>
          </a:xfrm>
        </p:spPr>
        <p:txBody>
          <a:bodyPr/>
          <a:lstStyle/>
          <a:p>
            <a:pPr lvl="0"/>
            <a:r>
              <a:rPr lang="en-US" dirty="0"/>
              <a:t>Requirement analysis</a:t>
            </a:r>
          </a:p>
          <a:p>
            <a:pPr lvl="0"/>
            <a:r>
              <a:rPr lang="en-US" dirty="0"/>
              <a:t>Update event module</a:t>
            </a:r>
          </a:p>
          <a:p>
            <a:pPr lvl="0"/>
            <a:r>
              <a:rPr lang="en-US" dirty="0"/>
              <a:t>Delete event module</a:t>
            </a:r>
          </a:p>
          <a:p>
            <a:pPr lvl="0"/>
            <a:r>
              <a:rPr lang="en-US" dirty="0"/>
              <a:t>Rate and comment module</a:t>
            </a:r>
          </a:p>
          <a:p>
            <a:pPr lvl="0"/>
            <a:r>
              <a:rPr lang="en-US" dirty="0"/>
              <a:t>Refine the system</a:t>
            </a:r>
          </a:p>
          <a:p>
            <a:pPr lvl="0"/>
            <a:r>
              <a:rPr lang="en-US" dirty="0"/>
              <a:t>Documentation and Report</a:t>
            </a:r>
          </a:p>
          <a:p>
            <a:r>
              <a:rPr lang="en-US" dirty="0"/>
              <a:t>Backlogs from iteration 2</a:t>
            </a:r>
          </a:p>
        </p:txBody>
      </p:sp>
    </p:spTree>
    <p:extLst>
      <p:ext uri="{BB962C8B-B14F-4D97-AF65-F5344CB8AC3E}">
        <p14:creationId xmlns:p14="http://schemas.microsoft.com/office/powerpoint/2010/main" val="201275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CASE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81" y="1678488"/>
            <a:ext cx="9282189" cy="4127793"/>
          </a:xfrm>
        </p:spPr>
      </p:pic>
    </p:spTree>
    <p:extLst>
      <p:ext uri="{BB962C8B-B14F-4D97-AF65-F5344CB8AC3E}">
        <p14:creationId xmlns:p14="http://schemas.microsoft.com/office/powerpoint/2010/main" val="27262010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43861" y="2661312"/>
            <a:ext cx="726837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FEEDBACK !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781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702" b="5065"/>
          <a:stretch/>
        </p:blipFill>
        <p:spPr bwMode="auto">
          <a:xfrm>
            <a:off x="272956" y="627796"/>
            <a:ext cx="9819903" cy="5895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125" y="0"/>
            <a:ext cx="7974918" cy="848668"/>
          </a:xfrm>
        </p:spPr>
        <p:txBody>
          <a:bodyPr>
            <a:normAutofit/>
          </a:bodyPr>
          <a:lstStyle/>
          <a:p>
            <a:r>
              <a:rPr lang="en-US" dirty="0" smtClean="0"/>
              <a:t>Domain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31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080" y="241300"/>
            <a:ext cx="10058400" cy="911860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" name="Picture 3" descr="C:\Users\Niveditha\Desktop\Use Case Diagram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305" y="1153160"/>
            <a:ext cx="6864350" cy="52365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1466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CASES- ITERATION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TICKET </a:t>
            </a:r>
            <a:r>
              <a:rPr lang="en-US" b="1" dirty="0" smtClean="0"/>
              <a:t>RESERVATION</a:t>
            </a:r>
          </a:p>
          <a:p>
            <a:r>
              <a:rPr lang="en-US" b="1" dirty="0"/>
              <a:t>CANCEL TICKET RESERVATION</a:t>
            </a:r>
            <a:endParaRPr lang="en-US" dirty="0"/>
          </a:p>
          <a:p>
            <a:r>
              <a:rPr lang="en-US" b="1" dirty="0"/>
              <a:t>SEARCH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75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 CASE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667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152" y="-38100"/>
            <a:ext cx="8596668" cy="1320800"/>
          </a:xfrm>
        </p:spPr>
        <p:txBody>
          <a:bodyPr/>
          <a:lstStyle/>
          <a:p>
            <a:r>
              <a:rPr lang="en-US" b="1" dirty="0"/>
              <a:t>USE CASE UC4: TICKET RESERVATION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89" b="5486"/>
          <a:stretch/>
        </p:blipFill>
        <p:spPr bwMode="auto">
          <a:xfrm>
            <a:off x="244065" y="586853"/>
            <a:ext cx="11606742" cy="595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2128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547" b="16252"/>
          <a:stretch/>
        </p:blipFill>
        <p:spPr bwMode="auto">
          <a:xfrm>
            <a:off x="272954" y="723331"/>
            <a:ext cx="11245755" cy="5800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097" y="200167"/>
            <a:ext cx="9352664" cy="1320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USE CASE UC5: CANCEL TICKET RESERVATION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9399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327</TotalTime>
  <Words>381</Words>
  <Application>Microsoft Office PowerPoint</Application>
  <PresentationFormat>Custom</PresentationFormat>
  <Paragraphs>99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Facet</vt:lpstr>
      <vt:lpstr>Group9.getEvent()</vt:lpstr>
      <vt:lpstr>Changes from Iteration 1</vt:lpstr>
      <vt:lpstr>DEVELOPMENT CASE</vt:lpstr>
      <vt:lpstr>Domain Model</vt:lpstr>
      <vt:lpstr>USE CASE DIAGRAM</vt:lpstr>
      <vt:lpstr>USE CASES- ITERATION 2</vt:lpstr>
      <vt:lpstr>USE CASE TEXT</vt:lpstr>
      <vt:lpstr>USE CASE UC4: TICKET RESERVATION </vt:lpstr>
      <vt:lpstr> USE CASE UC5: CANCEL TICKET RESERVATION </vt:lpstr>
      <vt:lpstr>USE CASE UC6: SEARCH EVENTS</vt:lpstr>
      <vt:lpstr>System Sequence Diagrams</vt:lpstr>
      <vt:lpstr>TICKET RESERVATION </vt:lpstr>
      <vt:lpstr>CANCEL TICKET RESERVATION </vt:lpstr>
      <vt:lpstr>SEARCH EVENTS </vt:lpstr>
      <vt:lpstr>OPERATION CONTRACTS</vt:lpstr>
      <vt:lpstr>Operation Contracts </vt:lpstr>
      <vt:lpstr>Contract 4: ReserveTicket </vt:lpstr>
      <vt:lpstr>Contract 5: Cancel Ticket </vt:lpstr>
      <vt:lpstr>Contract 6: SearchEvents </vt:lpstr>
      <vt:lpstr>INTERACTION DIAGRAMS</vt:lpstr>
      <vt:lpstr>CREATE EVENT </vt:lpstr>
      <vt:lpstr>MANAGE WORKLIST</vt:lpstr>
      <vt:lpstr>BROWSE EVENTS </vt:lpstr>
      <vt:lpstr>TICKET RESERVATION </vt:lpstr>
      <vt:lpstr>CANCEL TICKET RESERVATION </vt:lpstr>
      <vt:lpstr>SEARCH EVENTS</vt:lpstr>
      <vt:lpstr>CLASS DIAGRAM</vt:lpstr>
      <vt:lpstr>PowerPoint Presentation</vt:lpstr>
      <vt:lpstr>PLAN FOR ITERATION 3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IT!   </dc:title>
  <dc:creator>Navya Vandanapu</dc:creator>
  <cp:lastModifiedBy>Niveditha Varadha Chandrasekaran</cp:lastModifiedBy>
  <cp:revision>24</cp:revision>
  <dcterms:created xsi:type="dcterms:W3CDTF">2016-03-20T21:59:50Z</dcterms:created>
  <dcterms:modified xsi:type="dcterms:W3CDTF">2016-03-21T20:21:48Z</dcterms:modified>
</cp:coreProperties>
</file>