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3" r:id="rId1"/>
  </p:sldMasterIdLst>
  <p:sldIdLst>
    <p:sldId id="256" r:id="rId2"/>
    <p:sldId id="291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4" r:id="rId16"/>
    <p:sldId id="285" r:id="rId17"/>
    <p:sldId id="286" r:id="rId18"/>
    <p:sldId id="287" r:id="rId19"/>
    <p:sldId id="288" r:id="rId20"/>
    <p:sldId id="270" r:id="rId21"/>
    <p:sldId id="269" r:id="rId22"/>
    <p:sldId id="271" r:id="rId23"/>
    <p:sldId id="272" r:id="rId24"/>
    <p:sldId id="273" r:id="rId25"/>
    <p:sldId id="274" r:id="rId26"/>
    <p:sldId id="275" r:id="rId27"/>
    <p:sldId id="277" r:id="rId28"/>
    <p:sldId id="276" r:id="rId29"/>
    <p:sldId id="283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4CA66D-1CD2-4717-92F1-C760EEE7CBF4}">
          <p14:sldIdLst>
            <p14:sldId id="256"/>
            <p14:sldId id="291"/>
            <p14:sldId id="29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84"/>
            <p14:sldId id="285"/>
            <p14:sldId id="286"/>
            <p14:sldId id="287"/>
            <p14:sldId id="288"/>
            <p14:sldId id="270"/>
            <p14:sldId id="269"/>
            <p14:sldId id="271"/>
            <p14:sldId id="272"/>
            <p14:sldId id="273"/>
            <p14:sldId id="274"/>
            <p14:sldId id="275"/>
            <p14:sldId id="277"/>
            <p14:sldId id="276"/>
            <p14:sldId id="283"/>
            <p14:sldId id="28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0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89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8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45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5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  <p:sldLayoutId id="2147484448" r:id="rId15"/>
    <p:sldLayoutId id="21474844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2" y="0"/>
            <a:ext cx="5843369" cy="3329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967" y="3330018"/>
            <a:ext cx="3854528" cy="559060"/>
          </a:xfrm>
        </p:spPr>
        <p:txBody>
          <a:bodyPr/>
          <a:lstStyle/>
          <a:p>
            <a:r>
              <a:rPr lang="en-US" dirty="0" smtClean="0"/>
              <a:t>Group9.getEvent()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81146" y="2393085"/>
            <a:ext cx="4513541" cy="4677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 EVENT REPOSITORY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943" y="3998489"/>
            <a:ext cx="3854528" cy="2584449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Namrata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Singh</a:t>
            </a:r>
          </a:p>
          <a:p>
            <a:r>
              <a:rPr lang="en-US" sz="2000" dirty="0" err="1" smtClean="0">
                <a:latin typeface="Calibri" panose="020F0502020204030204" pitchFamily="34" charset="0"/>
              </a:rPr>
              <a:t>Naveenraj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Palanisamy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Navya Vandanapu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Niveditha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Varadha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Chandrasekaran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Shravya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Kuncha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UC6: SEARCH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4" y="1601789"/>
            <a:ext cx="8596668" cy="4633911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Scope: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application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Level: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goals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Primary Actor: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General User,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Registered User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Stakeholders and Interests: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Registered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create, promote their events and browse and reserve tickets for published events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General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browse published events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Pre-conditions: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user should select browse events tab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Post-conditions: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events are sorted and displayed based on the selected filter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 Success Scenario (Basic Flow):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selects the filter (by category or by date) by which events should be sorted and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displayed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displays the list of events based on the selected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Extensions (or Alternative Flows):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any time system fails,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To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support recovery, ensure the system’s state is not changed and all the events are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recovered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any step of the scenario.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2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700" y="2404534"/>
            <a:ext cx="8699499" cy="1646302"/>
          </a:xfrm>
        </p:spPr>
        <p:txBody>
          <a:bodyPr/>
          <a:lstStyle/>
          <a:p>
            <a:r>
              <a:rPr lang="en-US" dirty="0" smtClean="0"/>
              <a:t>System Sequence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4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Ticket_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04" y="1542197"/>
            <a:ext cx="7968598" cy="4605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29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CANCEL TICKET </a:t>
            </a:r>
            <a:r>
              <a:rPr lang="en-US" b="1" dirty="0"/>
              <a:t>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Cancel_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4" y="1651379"/>
            <a:ext cx="7601802" cy="455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86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Search_event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51" y="1692322"/>
            <a:ext cx="7342495" cy="4367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85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2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2591" y="1318022"/>
            <a:ext cx="832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1: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Event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createEvent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varchar,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Decr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varchar, Venue: varchar, Date: date)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Create Event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none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 instance E was created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Attributes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 E were initialized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Work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instance W was created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W were associated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2591" y="36263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2: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 Work List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updateWorkList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(Event: varchar)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Create Event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is 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event underway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Attributes of W were modified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Work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instance W was updated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2591" y="5380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3: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BrowseEvents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getallevents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Browse Events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E.display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 became true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-380777" y="255096"/>
            <a:ext cx="8528490" cy="707156"/>
          </a:xfrm>
        </p:spPr>
        <p:txBody>
          <a:bodyPr/>
          <a:lstStyle/>
          <a:p>
            <a:r>
              <a:rPr lang="en-US" dirty="0" smtClean="0"/>
              <a:t>Operation Contracts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7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</a:t>
            </a:r>
            <a:r>
              <a:rPr lang="en-US" b="1" dirty="0" smtClean="0"/>
              <a:t>4: </a:t>
            </a:r>
            <a:r>
              <a:rPr lang="en-US" dirty="0" err="1"/>
              <a:t>ReserveTicket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2" y="1954060"/>
            <a:ext cx="7164887" cy="2993721"/>
          </a:xfrm>
        </p:spPr>
      </p:pic>
    </p:spTree>
    <p:extLst>
      <p:ext uri="{BB962C8B-B14F-4D97-AF65-F5344CB8AC3E}">
        <p14:creationId xmlns:p14="http://schemas.microsoft.com/office/powerpoint/2010/main" val="39666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Contract 5: </a:t>
            </a:r>
            <a:r>
              <a:rPr lang="en-US" dirty="0"/>
              <a:t>Cancel Ticket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Contract 5: </a:t>
            </a:r>
            <a:r>
              <a:rPr lang="en-US" dirty="0"/>
              <a:t>Cancel </a:t>
            </a:r>
            <a:r>
              <a:rPr lang="en-US" dirty="0" smtClean="0"/>
              <a:t>Ticket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Operation</a:t>
            </a:r>
            <a:r>
              <a:rPr lang="en-US" b="1" dirty="0"/>
              <a:t>: </a:t>
            </a:r>
            <a:r>
              <a:rPr lang="en-US" dirty="0" err="1"/>
              <a:t>getticket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Cross Reference: </a:t>
            </a:r>
            <a:r>
              <a:rPr lang="en-US" dirty="0"/>
              <a:t>Use case: Ticket Reservation</a:t>
            </a:r>
          </a:p>
          <a:p>
            <a:pPr marL="0" indent="0">
              <a:buNone/>
            </a:pPr>
            <a:r>
              <a:rPr lang="en-US" b="1" dirty="0"/>
              <a:t>Preconditions: </a:t>
            </a:r>
            <a:r>
              <a:rPr lang="en-US" dirty="0"/>
              <a:t>There should be a Ticket T for an event with </a:t>
            </a:r>
            <a:r>
              <a:rPr lang="en-US" dirty="0" err="1"/>
              <a:t>T.status</a:t>
            </a:r>
            <a:r>
              <a:rPr lang="en-US" dirty="0"/>
              <a:t> as true</a:t>
            </a:r>
          </a:p>
          <a:p>
            <a:pPr marL="0" indent="0">
              <a:buNone/>
            </a:pPr>
            <a:r>
              <a:rPr lang="en-US" b="1" dirty="0"/>
              <a:t>Post conditions: </a:t>
            </a:r>
            <a:r>
              <a:rPr lang="en-US" dirty="0" err="1"/>
              <a:t>T.status</a:t>
            </a:r>
            <a:r>
              <a:rPr lang="en-US" dirty="0"/>
              <a:t> became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61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</a:t>
            </a:r>
            <a:r>
              <a:rPr lang="en-US" b="1" dirty="0" smtClean="0"/>
              <a:t>6: </a:t>
            </a:r>
            <a:r>
              <a:rPr lang="en-US" dirty="0" err="1"/>
              <a:t>SearchEvents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Contract 6: </a:t>
            </a:r>
            <a:r>
              <a:rPr lang="en-US" b="1" dirty="0" err="1" smtClean="0"/>
              <a:t>SearchEvents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Operation</a:t>
            </a:r>
            <a:r>
              <a:rPr lang="en-US" b="1" dirty="0"/>
              <a:t>: </a:t>
            </a:r>
            <a:r>
              <a:rPr lang="en-US" dirty="0" err="1"/>
              <a:t>getallevents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Cross Reference: </a:t>
            </a:r>
            <a:r>
              <a:rPr lang="en-US" dirty="0"/>
              <a:t>Use case: Search Events </a:t>
            </a:r>
          </a:p>
          <a:p>
            <a:pPr marL="0" indent="0">
              <a:buNone/>
            </a:pPr>
            <a:r>
              <a:rPr lang="en-US" b="1" dirty="0"/>
              <a:t>Preconditions: </a:t>
            </a:r>
            <a:r>
              <a:rPr lang="en-US" dirty="0"/>
              <a:t>There is a Browse event underway</a:t>
            </a:r>
          </a:p>
          <a:p>
            <a:pPr marL="0" indent="0">
              <a:buNone/>
            </a:pPr>
            <a:r>
              <a:rPr lang="en-US" b="1" dirty="0"/>
              <a:t>Post conditions: </a:t>
            </a:r>
            <a:r>
              <a:rPr lang="en-US" dirty="0"/>
              <a:t>Check instance C was created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   </a:t>
            </a:r>
            <a:r>
              <a:rPr lang="en-US" b="1" dirty="0" smtClean="0"/>
              <a:t>	</a:t>
            </a: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Events </a:t>
            </a:r>
            <a:r>
              <a:rPr lang="en-US" dirty="0"/>
              <a:t>E were associated with C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smtClean="0"/>
              <a:t>			      </a:t>
            </a:r>
            <a:r>
              <a:rPr lang="en-US" dirty="0" err="1" smtClean="0"/>
              <a:t>E.display</a:t>
            </a:r>
            <a:r>
              <a:rPr lang="en-US" dirty="0"/>
              <a:t>() became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54" y="3255444"/>
            <a:ext cx="8596668" cy="1320800"/>
          </a:xfrm>
        </p:spPr>
        <p:txBody>
          <a:bodyPr/>
          <a:lstStyle/>
          <a:p>
            <a:r>
              <a:rPr lang="en-US" dirty="0" smtClean="0"/>
              <a:t>Changes from 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34" y="4011379"/>
            <a:ext cx="6592374" cy="2152104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Domain </a:t>
            </a:r>
            <a:r>
              <a:rPr lang="en-US" dirty="0"/>
              <a:t>Model</a:t>
            </a:r>
          </a:p>
          <a:p>
            <a:r>
              <a:rPr lang="en-US" dirty="0"/>
              <a:t>  Use Case Diagram</a:t>
            </a:r>
          </a:p>
          <a:p>
            <a:r>
              <a:rPr lang="en-US" dirty="0"/>
              <a:t>  Use Case Text</a:t>
            </a:r>
          </a:p>
          <a:p>
            <a:r>
              <a:rPr lang="en-US" dirty="0"/>
              <a:t>  Operation Contract</a:t>
            </a:r>
          </a:p>
          <a:p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9289" y="66995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9289" y="1389951"/>
            <a:ext cx="8054959" cy="273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create a web application – </a:t>
            </a:r>
            <a:r>
              <a:rPr lang="en-US" dirty="0" err="1"/>
              <a:t>EventIt</a:t>
            </a:r>
            <a:r>
              <a:rPr lang="en-US" dirty="0"/>
              <a:t>!,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one stop event repository that helps people to know about the various events happening in and around their neighborhood. </a:t>
            </a:r>
            <a:endParaRPr lang="en-US" dirty="0" smtClean="0"/>
          </a:p>
          <a:p>
            <a:pPr lvl="1"/>
            <a:r>
              <a:rPr lang="en-US" dirty="0" smtClean="0"/>
              <a:t>Which serves </a:t>
            </a:r>
            <a:r>
              <a:rPr lang="en-US" dirty="0"/>
              <a:t>as a platform for the event hosts to promote their ticket free events.</a:t>
            </a:r>
          </a:p>
        </p:txBody>
      </p:sp>
    </p:spTree>
    <p:extLst>
      <p:ext uri="{BB962C8B-B14F-4D97-AF65-F5344CB8AC3E}">
        <p14:creationId xmlns:p14="http://schemas.microsoft.com/office/powerpoint/2010/main" val="18148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INTERACTION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06" y="0"/>
            <a:ext cx="8596668" cy="1320800"/>
          </a:xfrm>
        </p:spPr>
        <p:txBody>
          <a:bodyPr/>
          <a:lstStyle/>
          <a:p>
            <a:r>
              <a:rPr lang="en-US" b="1" dirty="0"/>
              <a:t>CREATE EVENT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CreateEvent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4" b="10030"/>
          <a:stretch/>
        </p:blipFill>
        <p:spPr bwMode="auto">
          <a:xfrm>
            <a:off x="464023" y="660401"/>
            <a:ext cx="9075762" cy="6013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7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MANAGE WORKLIST</a:t>
            </a:r>
            <a:endParaRPr lang="en-US" dirty="0"/>
          </a:p>
        </p:txBody>
      </p:sp>
      <p:pic>
        <p:nvPicPr>
          <p:cNvPr id="4" name="Content Placeholder 3" descr="C:\Users\Niveditha\Desktop\Manage Worklis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586854"/>
            <a:ext cx="9007523" cy="6271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6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BROWSE 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Browse Events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68740"/>
            <a:ext cx="9512490" cy="61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Ticket 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709684"/>
            <a:ext cx="9225887" cy="6148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6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CANCEL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Cancel 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" y="859810"/>
            <a:ext cx="8966579" cy="5998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0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263"/>
            <a:ext cx="8596668" cy="1320800"/>
          </a:xfrm>
        </p:spPr>
        <p:txBody>
          <a:bodyPr/>
          <a:lstStyle/>
          <a:p>
            <a:r>
              <a:rPr lang="en-US" b="1" dirty="0"/>
              <a:t>SEARCH </a:t>
            </a:r>
            <a:r>
              <a:rPr lang="en-US" b="1" dirty="0" smtClean="0"/>
              <a:t>EVENTS</a:t>
            </a:r>
            <a:endParaRPr lang="en-US" dirty="0"/>
          </a:p>
        </p:txBody>
      </p:sp>
      <p:pic>
        <p:nvPicPr>
          <p:cNvPr id="4" name="Content Placeholder 3" descr="C:\Users\Niveditha\Desktop\Search Event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818867"/>
            <a:ext cx="8728092" cy="6039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8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34"/>
            <a:ext cx="12192000" cy="66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6913"/>
            <a:ext cx="8596668" cy="4294449"/>
          </a:xfrm>
        </p:spPr>
        <p:txBody>
          <a:bodyPr/>
          <a:lstStyle/>
          <a:p>
            <a:pPr lvl="0"/>
            <a:r>
              <a:rPr lang="en-US" dirty="0"/>
              <a:t>Requirement analysis</a:t>
            </a:r>
          </a:p>
          <a:p>
            <a:pPr lvl="0"/>
            <a:r>
              <a:rPr lang="en-US" dirty="0"/>
              <a:t>Update event module</a:t>
            </a:r>
          </a:p>
          <a:p>
            <a:pPr lvl="0"/>
            <a:r>
              <a:rPr lang="en-US" dirty="0"/>
              <a:t>Delete event module</a:t>
            </a:r>
          </a:p>
          <a:p>
            <a:pPr lvl="0"/>
            <a:r>
              <a:rPr lang="en-US" dirty="0"/>
              <a:t>Rate and comment module</a:t>
            </a:r>
          </a:p>
          <a:p>
            <a:pPr lvl="0"/>
            <a:r>
              <a:rPr lang="en-US" dirty="0"/>
              <a:t>Refine the system</a:t>
            </a:r>
          </a:p>
          <a:p>
            <a:pPr lvl="0"/>
            <a:r>
              <a:rPr lang="en-US" dirty="0"/>
              <a:t>Documentation and Report</a:t>
            </a:r>
          </a:p>
          <a:p>
            <a:r>
              <a:rPr lang="en-US" dirty="0"/>
              <a:t>Backlogs from iteration 2</a:t>
            </a:r>
          </a:p>
        </p:txBody>
      </p:sp>
    </p:spTree>
    <p:extLst>
      <p:ext uri="{BB962C8B-B14F-4D97-AF65-F5344CB8AC3E}">
        <p14:creationId xmlns:p14="http://schemas.microsoft.com/office/powerpoint/2010/main" val="20127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1" y="1678488"/>
            <a:ext cx="9282189" cy="4127793"/>
          </a:xfrm>
        </p:spPr>
      </p:pic>
    </p:spTree>
    <p:extLst>
      <p:ext uri="{BB962C8B-B14F-4D97-AF65-F5344CB8AC3E}">
        <p14:creationId xmlns:p14="http://schemas.microsoft.com/office/powerpoint/2010/main" val="2726201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3861" y="2661312"/>
            <a:ext cx="72683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FEEDBACK 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781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02" b="5065"/>
          <a:stretch/>
        </p:blipFill>
        <p:spPr bwMode="auto">
          <a:xfrm>
            <a:off x="272956" y="627796"/>
            <a:ext cx="9819903" cy="589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5" y="0"/>
            <a:ext cx="7974918" cy="848668"/>
          </a:xfrm>
        </p:spPr>
        <p:txBody>
          <a:bodyPr>
            <a:normAutofit/>
          </a:bodyPr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41300"/>
            <a:ext cx="10058400" cy="91186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 descr="C:\Users\Niveditha\Desktop\Use Case Diagram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05" y="1153160"/>
            <a:ext cx="6864350" cy="523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46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CASES- 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TICKET </a:t>
            </a:r>
            <a:r>
              <a:rPr lang="en-US" b="1" dirty="0" smtClean="0"/>
              <a:t>RESERVATION</a:t>
            </a:r>
          </a:p>
          <a:p>
            <a:r>
              <a:rPr lang="en-US" b="1" dirty="0"/>
              <a:t>CANCEL TICKET RESERVATION</a:t>
            </a:r>
            <a:endParaRPr lang="en-US" dirty="0"/>
          </a:p>
          <a:p>
            <a:r>
              <a:rPr lang="en-US" b="1" dirty="0"/>
              <a:t>SEARCH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7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52" y="-38100"/>
            <a:ext cx="8596668" cy="1320800"/>
          </a:xfrm>
        </p:spPr>
        <p:txBody>
          <a:bodyPr/>
          <a:lstStyle/>
          <a:p>
            <a:r>
              <a:rPr lang="en-US" b="1" dirty="0"/>
              <a:t>USE CASE UC4: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5" y="663054"/>
            <a:ext cx="10982847" cy="606529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Scope: </a:t>
            </a:r>
            <a:r>
              <a:rPr lang="en-US" dirty="0" err="1">
                <a:latin typeface="Calibri" panose="020F0502020204030204" pitchFamily="34" charset="0"/>
              </a:rPr>
              <a:t>EventIt</a:t>
            </a:r>
            <a:r>
              <a:rPr lang="en-US" dirty="0">
                <a:latin typeface="Calibri" panose="020F0502020204030204" pitchFamily="34" charset="0"/>
              </a:rPr>
              <a:t> application 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Level: </a:t>
            </a:r>
            <a:r>
              <a:rPr lang="en-US" dirty="0">
                <a:latin typeface="Calibri" panose="020F0502020204030204" pitchFamily="34" charset="0"/>
              </a:rPr>
              <a:t>User goals 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Primary Actor: </a:t>
            </a:r>
            <a:r>
              <a:rPr lang="en-US" dirty="0">
                <a:latin typeface="Calibri" panose="020F0502020204030204" pitchFamily="34" charset="0"/>
              </a:rPr>
              <a:t>Registered User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Stakeholders and Interests: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 smtClean="0">
                <a:latin typeface="Calibri" panose="020F0502020204030204" pitchFamily="34" charset="0"/>
              </a:rPr>
              <a:t>	Registered </a:t>
            </a:r>
            <a:r>
              <a:rPr lang="en-US" b="1" dirty="0">
                <a:latin typeface="Calibri" panose="020F0502020204030204" pitchFamily="34" charset="0"/>
              </a:rPr>
              <a:t>user: </a:t>
            </a:r>
            <a:r>
              <a:rPr lang="en-US" dirty="0">
                <a:latin typeface="Calibri" panose="020F0502020204030204" pitchFamily="34" charset="0"/>
              </a:rPr>
              <a:t>Can create, promote their events and browse and reserve tickets for published events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 smtClean="0">
                <a:latin typeface="Calibri" panose="020F0502020204030204" pitchFamily="34" charset="0"/>
              </a:rPr>
              <a:t>	General </a:t>
            </a:r>
            <a:r>
              <a:rPr lang="en-US" b="1" dirty="0">
                <a:latin typeface="Calibri" panose="020F0502020204030204" pitchFamily="34" charset="0"/>
              </a:rPr>
              <a:t>user: </a:t>
            </a:r>
            <a:r>
              <a:rPr lang="en-US" dirty="0">
                <a:latin typeface="Calibri" panose="020F0502020204030204" pitchFamily="34" charset="0"/>
              </a:rPr>
              <a:t>Can browse published events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Pre-conditions: </a:t>
            </a:r>
            <a:r>
              <a:rPr lang="en-US" dirty="0">
                <a:latin typeface="Calibri" panose="020F0502020204030204" pitchFamily="34" charset="0"/>
              </a:rPr>
              <a:t>The user should be logged into the application and select an event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Post-conditions: </a:t>
            </a:r>
            <a:r>
              <a:rPr lang="en-US" dirty="0">
                <a:latin typeface="Calibri" panose="020F0502020204030204" pitchFamily="34" charset="0"/>
              </a:rPr>
              <a:t>The event ticket is reserved for the user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Main Success Scenario (Basic Flow): </a:t>
            </a:r>
            <a:endParaRPr lang="en-US" dirty="0">
              <a:latin typeface="Calibri" panose="020F0502020204030204" pitchFamily="34" charset="0"/>
            </a:endParaRP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user clicks on the reserve ticket option on the event page</a:t>
            </a: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displays a confirmation form for ticket reservation</a:t>
            </a: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user confirms by filling his details in the form and submits it</a:t>
            </a: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sends an email to the user regarding the confirmation of ticket reservation</a:t>
            </a: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displays a message “Ticket is reserved” </a:t>
            </a:r>
            <a:r>
              <a:rPr lang="en-US" b="1" dirty="0">
                <a:latin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Extensions (or Alternative Flows): </a:t>
            </a:r>
            <a:endParaRPr lang="en-US" dirty="0">
              <a:latin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At any time system fails,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	To </a:t>
            </a:r>
            <a:r>
              <a:rPr lang="en-US" dirty="0">
                <a:latin typeface="Calibri" panose="020F0502020204030204" pitchFamily="34" charset="0"/>
              </a:rPr>
              <a:t>support recovery, ensure the system’s state is not changed and all the events are recovered from any step  </a:t>
            </a:r>
            <a:r>
              <a:rPr lang="en-US" dirty="0" smtClean="0">
                <a:latin typeface="Calibri" panose="020F0502020204030204" pitchFamily="34" charset="0"/>
              </a:rPr>
              <a:t>of </a:t>
            </a: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</a:rPr>
              <a:t>	scenario.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1a</a:t>
            </a: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smtClean="0">
                <a:latin typeface="Calibri" panose="020F0502020204030204" pitchFamily="34" charset="0"/>
              </a:rPr>
              <a:t>User </a:t>
            </a:r>
            <a:r>
              <a:rPr lang="en-US" dirty="0">
                <a:latin typeface="Calibri" panose="020F0502020204030204" pitchFamily="34" charset="0"/>
              </a:rPr>
              <a:t>select cancel ticket option on the event page. Include use case ‘Cancel Ticket Reservation’ </a:t>
            </a:r>
            <a:r>
              <a:rPr lang="en-US" dirty="0" smtClean="0">
                <a:latin typeface="Calibri" panose="020F0502020204030204" pitchFamily="34" charset="0"/>
              </a:rPr>
              <a:t>UC5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2a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.  </a:t>
            </a:r>
            <a:r>
              <a:rPr lang="en-US" dirty="0" smtClean="0">
                <a:latin typeface="Calibri" panose="020F0502020204030204" pitchFamily="34" charset="0"/>
              </a:rPr>
              <a:t>   The </a:t>
            </a:r>
            <a:r>
              <a:rPr lang="en-US" dirty="0">
                <a:latin typeface="Calibri" panose="020F0502020204030204" pitchFamily="34" charset="0"/>
              </a:rPr>
              <a:t>system displays a message “Tickets are sold out”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2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36" y="609600"/>
            <a:ext cx="9352664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USE CASE UC5: CANCEL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36" y="1270000"/>
            <a:ext cx="10439400" cy="54356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Scope: </a:t>
            </a:r>
            <a:r>
              <a:rPr lang="en-US" dirty="0" err="1">
                <a:latin typeface="Calibri" panose="020F0502020204030204" pitchFamily="34" charset="0"/>
              </a:rPr>
              <a:t>EventIt</a:t>
            </a:r>
            <a:r>
              <a:rPr lang="en-US" dirty="0">
                <a:latin typeface="Calibri" panose="020F0502020204030204" pitchFamily="34" charset="0"/>
              </a:rPr>
              <a:t> application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Level: </a:t>
            </a:r>
            <a:r>
              <a:rPr lang="en-US" dirty="0">
                <a:latin typeface="Calibri" panose="020F0502020204030204" pitchFamily="34" charset="0"/>
              </a:rPr>
              <a:t>User goals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Primary Actor: </a:t>
            </a:r>
            <a:r>
              <a:rPr lang="en-US" dirty="0">
                <a:latin typeface="Calibri" panose="020F0502020204030204" pitchFamily="34" charset="0"/>
              </a:rPr>
              <a:t>Registered User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Stakeholders and Interests: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b="1" dirty="0" smtClean="0">
                <a:latin typeface="Calibri" panose="020F0502020204030204" pitchFamily="34" charset="0"/>
              </a:rPr>
              <a:t>	Registered </a:t>
            </a:r>
            <a:r>
              <a:rPr lang="en-US" b="1" dirty="0">
                <a:latin typeface="Calibri" panose="020F0502020204030204" pitchFamily="34" charset="0"/>
              </a:rPr>
              <a:t>user: </a:t>
            </a:r>
            <a:r>
              <a:rPr lang="en-US" dirty="0">
                <a:latin typeface="Calibri" panose="020F0502020204030204" pitchFamily="34" charset="0"/>
              </a:rPr>
              <a:t>Can create, promote their events and browse and reserve tickets for published events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 smtClean="0">
                <a:latin typeface="Calibri" panose="020F0502020204030204" pitchFamily="34" charset="0"/>
              </a:rPr>
              <a:t>	General </a:t>
            </a:r>
            <a:r>
              <a:rPr lang="en-US" b="1" dirty="0">
                <a:latin typeface="Calibri" panose="020F0502020204030204" pitchFamily="34" charset="0"/>
              </a:rPr>
              <a:t>user: </a:t>
            </a:r>
            <a:r>
              <a:rPr lang="en-US" dirty="0">
                <a:latin typeface="Calibri" panose="020F0502020204030204" pitchFamily="34" charset="0"/>
              </a:rPr>
              <a:t>Can browse published events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Pre-conditions: </a:t>
            </a:r>
            <a:r>
              <a:rPr lang="en-US" dirty="0">
                <a:latin typeface="Calibri" panose="020F0502020204030204" pitchFamily="34" charset="0"/>
              </a:rPr>
              <a:t>The user should have reserved a ticket for an event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Post-conditions: </a:t>
            </a:r>
            <a:r>
              <a:rPr lang="en-US" dirty="0">
                <a:latin typeface="Calibri" panose="020F0502020204030204" pitchFamily="34" charset="0"/>
              </a:rPr>
              <a:t>The reserved ticket is cancelled for the user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Main Success Scenario (Basic Flow): </a:t>
            </a:r>
            <a:endParaRPr lang="en-US" dirty="0">
              <a:latin typeface="Calibri" panose="020F0502020204030204" pitchFamily="34" charset="0"/>
            </a:endParaRP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</a:rPr>
              <a:t>he </a:t>
            </a:r>
            <a:r>
              <a:rPr lang="en-US" dirty="0">
                <a:latin typeface="Calibri" panose="020F0502020204030204" pitchFamily="34" charset="0"/>
              </a:rPr>
              <a:t>user selects the Ticket reservation history  </a:t>
            </a:r>
            <a:endParaRPr lang="en-US" dirty="0" smtClean="0">
              <a:latin typeface="Calibri" panose="020F0502020204030204" pitchFamily="34" charset="0"/>
            </a:endParaRP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displays the list of reserved tickets</a:t>
            </a: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user selects the particular ticket to cancel</a:t>
            </a: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user clicks on the cancel ticket reservation button </a:t>
            </a: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sends an email notification to the user regarding the ticket cancellation</a:t>
            </a: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displays the message “Reserved ticket is cancelled”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Extensions (or Alternative Flows):</a:t>
            </a:r>
            <a:endParaRPr lang="en-US" dirty="0">
              <a:latin typeface="Calibri" panose="020F0502020204030204" pitchFamily="34" charset="0"/>
            </a:endParaRPr>
          </a:p>
          <a:p>
            <a:pPr>
              <a:spcBef>
                <a:spcPts val="400"/>
              </a:spcBef>
              <a:buFont typeface="+mj-lt"/>
              <a:buAutoNum type="alphaLcPeriod"/>
            </a:pPr>
            <a:r>
              <a:rPr lang="en-US" dirty="0" smtClean="0">
                <a:latin typeface="Calibri" panose="020F0502020204030204" pitchFamily="34" charset="0"/>
              </a:rPr>
              <a:t>At </a:t>
            </a:r>
            <a:r>
              <a:rPr lang="en-US" dirty="0">
                <a:latin typeface="Calibri" panose="020F0502020204030204" pitchFamily="34" charset="0"/>
              </a:rPr>
              <a:t>any time system fails,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latin typeface="Calibri" panose="020F0502020204030204" pitchFamily="34" charset="0"/>
              </a:rPr>
              <a:t>	To </a:t>
            </a:r>
            <a:r>
              <a:rPr lang="en-US" dirty="0">
                <a:latin typeface="Calibri" panose="020F0502020204030204" pitchFamily="34" charset="0"/>
              </a:rPr>
              <a:t>support recovery, ensure the system’s state is not changed and all the events are recovered from any step of </a:t>
            </a:r>
            <a:r>
              <a:rPr lang="en-US" dirty="0" smtClean="0">
                <a:latin typeface="Calibri" panose="020F0502020204030204" pitchFamily="34" charset="0"/>
              </a:rPr>
              <a:t>	the scenario.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5a. </a:t>
            </a:r>
            <a:r>
              <a:rPr lang="en-US" dirty="0" smtClean="0">
                <a:latin typeface="Calibri" panose="020F0502020204030204" pitchFamily="34" charset="0"/>
              </a:rPr>
              <a:t> The </a:t>
            </a:r>
            <a:r>
              <a:rPr lang="en-US" dirty="0">
                <a:latin typeface="Calibri" panose="020F0502020204030204" pitchFamily="34" charset="0"/>
              </a:rPr>
              <a:t>system shows a message “Ticket registration finalized. Cannot cancel the ticket” </a:t>
            </a:r>
          </a:p>
        </p:txBody>
      </p:sp>
    </p:spTree>
    <p:extLst>
      <p:ext uri="{BB962C8B-B14F-4D97-AF65-F5344CB8AC3E}">
        <p14:creationId xmlns:p14="http://schemas.microsoft.com/office/powerpoint/2010/main" val="2295939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415</Words>
  <Application>Microsoft Office PowerPoint</Application>
  <PresentationFormat>Custom</PresentationFormat>
  <Paragraphs>137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Facet</vt:lpstr>
      <vt:lpstr>Group9.getEvent()</vt:lpstr>
      <vt:lpstr>Changes from Iteration 1</vt:lpstr>
      <vt:lpstr>DEVELOPMENT CASE</vt:lpstr>
      <vt:lpstr>Domain Model</vt:lpstr>
      <vt:lpstr>USE CASE DIAGRAM</vt:lpstr>
      <vt:lpstr>USE CASES- ITERATION 2</vt:lpstr>
      <vt:lpstr>USE CASE TEXT</vt:lpstr>
      <vt:lpstr>USE CASE UC4: TICKET RESERVATION </vt:lpstr>
      <vt:lpstr> USE CASE UC5: CANCEL TICKET RESERVATION </vt:lpstr>
      <vt:lpstr>USE CASE UC6: SEARCH EVENTS</vt:lpstr>
      <vt:lpstr>System Sequence Diagrams</vt:lpstr>
      <vt:lpstr>TICKET RESERVATION </vt:lpstr>
      <vt:lpstr>CANCEL TICKET RESERVATION </vt:lpstr>
      <vt:lpstr>SEARCH EVENTS </vt:lpstr>
      <vt:lpstr>OPERATION CONTRACTS</vt:lpstr>
      <vt:lpstr>Operation Contracts </vt:lpstr>
      <vt:lpstr>Contract 4: ReserveTicket </vt:lpstr>
      <vt:lpstr>Contract 5: Cancel Ticket </vt:lpstr>
      <vt:lpstr>Contract 6: SearchEvents </vt:lpstr>
      <vt:lpstr>INTERACTION DIAGRAMS</vt:lpstr>
      <vt:lpstr>CREATE EVENT </vt:lpstr>
      <vt:lpstr>MANAGE WORKLIST</vt:lpstr>
      <vt:lpstr>BROWSE EVENTS </vt:lpstr>
      <vt:lpstr>TICKET RESERVATION </vt:lpstr>
      <vt:lpstr>CANCEL TICKET RESERVATION </vt:lpstr>
      <vt:lpstr>SEARCH EVENTS</vt:lpstr>
      <vt:lpstr>CLASS DIAGRAM</vt:lpstr>
      <vt:lpstr>PowerPoint Presentation</vt:lpstr>
      <vt:lpstr>PLAN FOR ITERATION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IT!   </dc:title>
  <dc:creator>Navya Vandanapu</dc:creator>
  <cp:lastModifiedBy>Niveditha Varadha Chandrasekaran</cp:lastModifiedBy>
  <cp:revision>22</cp:revision>
  <dcterms:created xsi:type="dcterms:W3CDTF">2016-03-20T21:59:50Z</dcterms:created>
  <dcterms:modified xsi:type="dcterms:W3CDTF">2016-03-21T19:39:32Z</dcterms:modified>
</cp:coreProperties>
</file>