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1"/>
  </p:sldMasterIdLst>
  <p:notesMasterIdLst>
    <p:notesMasterId r:id="rId33"/>
  </p:notesMasterIdLst>
  <p:sldIdLst>
    <p:sldId id="256" r:id="rId2"/>
    <p:sldId id="291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94" r:id="rId11"/>
    <p:sldId id="295" r:id="rId12"/>
    <p:sldId id="296" r:id="rId13"/>
    <p:sldId id="265" r:id="rId14"/>
    <p:sldId id="266" r:id="rId15"/>
    <p:sldId id="267" r:id="rId16"/>
    <p:sldId id="268" r:id="rId17"/>
    <p:sldId id="284" r:id="rId18"/>
    <p:sldId id="286" r:id="rId19"/>
    <p:sldId id="287" r:id="rId20"/>
    <p:sldId id="288" r:id="rId21"/>
    <p:sldId id="293" r:id="rId22"/>
    <p:sldId id="270" r:id="rId23"/>
    <p:sldId id="272" r:id="rId24"/>
    <p:sldId id="298" r:id="rId25"/>
    <p:sldId id="297" r:id="rId26"/>
    <p:sldId id="273" r:id="rId27"/>
    <p:sldId id="274" r:id="rId28"/>
    <p:sldId id="277" r:id="rId29"/>
    <p:sldId id="276" r:id="rId30"/>
    <p:sldId id="283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CA66D-1CD2-4717-92F1-C760EEE7CBF4}">
          <p14:sldIdLst>
            <p14:sldId id="256"/>
            <p14:sldId id="291"/>
            <p14:sldId id="292"/>
            <p14:sldId id="258"/>
            <p14:sldId id="259"/>
            <p14:sldId id="260"/>
            <p14:sldId id="261"/>
            <p14:sldId id="262"/>
            <p14:sldId id="263"/>
            <p14:sldId id="294"/>
            <p14:sldId id="295"/>
            <p14:sldId id="296"/>
            <p14:sldId id="265"/>
            <p14:sldId id="266"/>
            <p14:sldId id="267"/>
            <p14:sldId id="268"/>
            <p14:sldId id="284"/>
            <p14:sldId id="286"/>
            <p14:sldId id="287"/>
            <p14:sldId id="288"/>
            <p14:sldId id="293"/>
            <p14:sldId id="270"/>
            <p14:sldId id="272"/>
            <p14:sldId id="298"/>
            <p14:sldId id="297"/>
            <p14:sldId id="273"/>
            <p14:sldId id="274"/>
            <p14:sldId id="277"/>
            <p14:sldId id="276"/>
            <p14:sldId id="283"/>
            <p14:sldId id="28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FFA52-9588-4076-9AFE-8F459608A01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2B316-9A11-4431-91DA-619F0B24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2B316-9A11-4431-91DA-619F0B24C7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9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5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71-5EE4-4946-A762-31569B1A58A7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" y="0"/>
            <a:ext cx="5843369" cy="3329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467" y="2999818"/>
            <a:ext cx="3854528" cy="559060"/>
          </a:xfrm>
        </p:spPr>
        <p:txBody>
          <a:bodyPr/>
          <a:lstStyle/>
          <a:p>
            <a:r>
              <a:rPr lang="en-US" dirty="0" smtClean="0"/>
              <a:t>Group9.getEvent()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81146" y="2393085"/>
            <a:ext cx="4513541" cy="4677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EVENT REPOSITORY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943" y="3998489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Namrata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Singh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Naveenraj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Palanisamy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Navya Vandanapu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Niveditha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Varadha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Chandrasekaran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Shravya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Kuncha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7" y="130894"/>
            <a:ext cx="9352664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 USE CASE </a:t>
            </a:r>
            <a:r>
              <a:rPr lang="en-US" b="1" dirty="0" smtClean="0">
                <a:latin typeface="Calibri" panose="020F0502020204030204" pitchFamily="34" charset="0"/>
              </a:rPr>
              <a:t>UC9: UPDATE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55" y="800099"/>
            <a:ext cx="8033471" cy="564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7" y="130894"/>
            <a:ext cx="9352664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 USE CASE </a:t>
            </a:r>
            <a:r>
              <a:rPr lang="en-US" b="1" dirty="0" smtClean="0">
                <a:latin typeface="Calibri" panose="020F0502020204030204" pitchFamily="34" charset="0"/>
              </a:rPr>
              <a:t>UC10: DELETE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7" y="831273"/>
            <a:ext cx="840970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2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7" y="130894"/>
            <a:ext cx="9352664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 USE CASE </a:t>
            </a:r>
            <a:r>
              <a:rPr lang="en-US" b="1" dirty="0" smtClean="0">
                <a:latin typeface="Calibri" panose="020F0502020204030204" pitchFamily="34" charset="0"/>
              </a:rPr>
              <a:t>UC11: RATE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8" y="905741"/>
            <a:ext cx="82581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8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27" y="2362970"/>
            <a:ext cx="9225973" cy="1646302"/>
          </a:xfrm>
        </p:spPr>
        <p:txBody>
          <a:bodyPr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SYSTEM SEQUENCE DIAGRAMS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444" y="401777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UPDATE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171" name="Picture 3" descr="C:\Users\Niveditha\Desktop\Edit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06" y="1209240"/>
            <a:ext cx="6117648" cy="54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153" y="265979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DELETE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194" name="Picture 2" descr="C:\Users\Niveditha\Desktop\Delete_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84" y="942109"/>
            <a:ext cx="6850208" cy="56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8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89" y="429489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RATE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9218" name="Picture 2" descr="C:\Users\Niveditha\Desktop\IT3\Rate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26" y="1139967"/>
            <a:ext cx="5591392" cy="50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22" y="2404534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OPERATION CONTRACTS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94" y="842675"/>
            <a:ext cx="8596668" cy="1320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Contract </a:t>
            </a:r>
            <a:r>
              <a:rPr lang="en-US" b="1" dirty="0" smtClean="0">
                <a:latin typeface="Calibri" panose="020F0502020204030204" pitchFamily="34" charset="0"/>
              </a:rPr>
              <a:t>7: </a:t>
            </a:r>
            <a:r>
              <a:rPr lang="en-US" b="1" dirty="0" smtClean="0">
                <a:latin typeface="Calibri" panose="020F0502020204030204" pitchFamily="34" charset="0"/>
              </a:rPr>
              <a:t>UPDATE EVENT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58" y="2024928"/>
            <a:ext cx="8143441" cy="268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42" y="63731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Contract </a:t>
            </a:r>
            <a:r>
              <a:rPr lang="en-US" b="1" dirty="0" smtClean="0">
                <a:latin typeface="Calibri" panose="020F0502020204030204" pitchFamily="34" charset="0"/>
              </a:rPr>
              <a:t>8: DELETE EVENT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01" y="2036618"/>
            <a:ext cx="7344207" cy="24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2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54" y="2772844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PROJECT SCOPE FOR ITERATION 3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34" y="3439879"/>
            <a:ext cx="6592374" cy="2152104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latin typeface="Calibri" panose="020F0502020204030204" pitchFamily="34" charset="0"/>
              </a:rPr>
              <a:t>Rating </a:t>
            </a:r>
            <a:r>
              <a:rPr lang="en-US" sz="1600" dirty="0">
                <a:latin typeface="Calibri" panose="020F0502020204030204" pitchFamily="34" charset="0"/>
              </a:rPr>
              <a:t>the past registered events and associating the rating to the host.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Updating the event details by the host.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Deleting the event by the host.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Register to the application.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Login into the application.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Email Notifications to the user.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Backlogs from Iteration 2.</a:t>
            </a: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9289" y="3905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Calibri" panose="020F0502020204030204" pitchFamily="34" charset="0"/>
              </a:rPr>
              <a:t>VISION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289" y="1034351"/>
            <a:ext cx="8054959" cy="273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</a:rPr>
              <a:t>To create a web application – </a:t>
            </a:r>
            <a:r>
              <a:rPr lang="en-US" dirty="0" err="1">
                <a:latin typeface="Calibri" panose="020F0502020204030204" pitchFamily="34" charset="0"/>
              </a:rPr>
              <a:t>EventIt</a:t>
            </a:r>
            <a:r>
              <a:rPr lang="en-US" dirty="0">
                <a:latin typeface="Calibri" panose="020F0502020204030204" pitchFamily="34" charset="0"/>
              </a:rPr>
              <a:t>!, 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one stop event repository that helps people to know about the various events happening in and around their neighborhood. 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Which serves </a:t>
            </a:r>
            <a:r>
              <a:rPr lang="en-US" dirty="0">
                <a:latin typeface="Calibri" panose="020F0502020204030204" pitchFamily="34" charset="0"/>
              </a:rPr>
              <a:t>as a platform for the event hosts to promote their ticket free events.</a:t>
            </a:r>
          </a:p>
        </p:txBody>
      </p:sp>
    </p:spTree>
    <p:extLst>
      <p:ext uri="{BB962C8B-B14F-4D97-AF65-F5344CB8AC3E}">
        <p14:creationId xmlns:p14="http://schemas.microsoft.com/office/powerpoint/2010/main" val="18148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080" y="809335"/>
            <a:ext cx="8596668" cy="1320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Contract </a:t>
            </a:r>
            <a:r>
              <a:rPr lang="en-US" b="1" dirty="0" smtClean="0">
                <a:latin typeface="Calibri" panose="020F0502020204030204" pitchFamily="34" charset="0"/>
              </a:rPr>
              <a:t>9: RATE EVENT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81" y="2130135"/>
            <a:ext cx="6915583" cy="270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4675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DESIGN PATTERNS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3208"/>
            <a:ext cx="8596668" cy="4294449"/>
          </a:xfrm>
        </p:spPr>
        <p:txBody>
          <a:bodyPr>
            <a:noAutofit/>
          </a:bodyPr>
          <a:lstStyle/>
          <a:p>
            <a:pPr lvl="0"/>
            <a:r>
              <a:rPr lang="en-US" sz="1600" b="1" dirty="0" smtClean="0">
                <a:latin typeface="Calibri" panose="020F0502020204030204" pitchFamily="34" charset="0"/>
              </a:rPr>
              <a:t>GRASP: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Expert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High Cohesion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Low Coupling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Pure Fabrication</a:t>
            </a:r>
          </a:p>
          <a:p>
            <a:r>
              <a:rPr lang="en-US" sz="1600" b="1" dirty="0" smtClean="0">
                <a:latin typeface="Calibri" panose="020F0502020204030204" pitchFamily="34" charset="0"/>
              </a:rPr>
              <a:t>GOF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Singleton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Proxy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Adapter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Observer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Iterator</a:t>
            </a:r>
          </a:p>
          <a:p>
            <a:pPr marL="342900" lvl="1" indent="-342900"/>
            <a:r>
              <a:rPr lang="en-US" b="1" dirty="0" smtClean="0">
                <a:latin typeface="Calibri" panose="020F0502020204030204" pitchFamily="34" charset="0"/>
              </a:rPr>
              <a:t>Following Patterns , if adopted, along with the above mentioned patterns could have made the design more better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anose="020F0502020204030204" pitchFamily="34" charset="0"/>
              </a:rPr>
              <a:t>Persistence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anose="020F0502020204030204" pitchFamily="34" charset="0"/>
              </a:rPr>
              <a:t>factory</a:t>
            </a:r>
            <a:endParaRPr lang="en-US" sz="1600" b="1" dirty="0">
              <a:latin typeface="Calibri" panose="020F0502020204030204" pitchFamily="34" charset="0"/>
            </a:endParaRPr>
          </a:p>
          <a:p>
            <a:pPr marL="342900" lvl="1" indent="-342900"/>
            <a:endParaRPr lang="en-US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213" y="2307552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INTERACTION DIAGRAMS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445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REGISTER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4339" name="Picture 3" descr="C:\Users\Niveditha\Desktop\Regi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2" y="1172441"/>
            <a:ext cx="97631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445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LOGIN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7410" name="Picture 2" descr="C:\Users\Niveditha\Desktop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2" y="1257299"/>
            <a:ext cx="9929380" cy="50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445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UPDATE EVENT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4338" name="Picture 2" descr="C:\Users\Niveditha\Desktop\Update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502569"/>
            <a:ext cx="10136187" cy="37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7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61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DELETE EVENT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5362" name="Picture 2" descr="C:\Users\Niveditha\Desktop\Delete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1670050"/>
            <a:ext cx="9667876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22" y="263236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RATE EVENT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6386" name="Picture 2" descr="C:\Users\Niveditha\Desktop\Rate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" y="1088446"/>
            <a:ext cx="9902969" cy="50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032" y="2210570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CLASS DIAGRAM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Users\Niveditha\Desktop\Class Diagra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114300"/>
            <a:ext cx="11906251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DEVELOPMENT CASE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308100"/>
            <a:ext cx="8940800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2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LEARNING FROM THE PROJECT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913"/>
            <a:ext cx="8596668" cy="4294449"/>
          </a:xfrm>
        </p:spPr>
        <p:txBody>
          <a:bodyPr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Using AGILE methodology for developing a product is  a better approach than waterfall.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Using Object oriented analysis and design helps you to easily create and maintain the product.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Design patterns from the experience of many experts makes the development of the software product much easier</a:t>
            </a:r>
          </a:p>
          <a:p>
            <a:pPr lvl="0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08304" y="1157633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THANK YOU!</a:t>
            </a:r>
          </a:p>
          <a:p>
            <a:pPr algn="ctr"/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6129" y="2307562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b="1" dirty="0" smtClean="0">
                <a:latin typeface="Calibri" panose="020F0502020204030204" pitchFamily="34" charset="0"/>
              </a:rPr>
              <a:t>QUESTIONS?</a:t>
            </a:r>
          </a:p>
          <a:p>
            <a:pPr algn="ctr"/>
            <a:endParaRPr lang="en-US" sz="8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0"/>
            <a:ext cx="7974918" cy="84866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Domain Model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0" y="544657"/>
            <a:ext cx="9287309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63" y="1759527"/>
            <a:ext cx="2621907" cy="10113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USE CASE </a:t>
            </a:r>
            <a:r>
              <a:rPr lang="en-US" b="1" dirty="0" smtClean="0">
                <a:latin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</a:rPr>
              <a:t>DIAGRAM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28" y="387927"/>
            <a:ext cx="67722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67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USE CASES- ITERATION </a:t>
            </a:r>
            <a:r>
              <a:rPr lang="en-US" b="1" dirty="0" smtClean="0">
                <a:latin typeface="Calibri" panose="020F0502020204030204" pitchFamily="34" charset="0"/>
              </a:rPr>
              <a:t>3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LOGIN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REGISTER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UPDATE EVENT</a:t>
            </a:r>
            <a:endParaRPr lang="en-US" b="1" dirty="0" smtClean="0">
              <a:latin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</a:rPr>
              <a:t>DELETE EVENT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</a:rPr>
              <a:t>RATE EVENT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758" y="2307552"/>
            <a:ext cx="7766936" cy="1646302"/>
          </a:xfrm>
        </p:spPr>
        <p:txBody>
          <a:bodyPr/>
          <a:lstStyle/>
          <a:p>
            <a:pPr algn="ctr"/>
            <a:r>
              <a:rPr lang="en-US" sz="7200" b="1" dirty="0" smtClean="0">
                <a:latin typeface="Calibri" panose="020F0502020204030204" pitchFamily="34" charset="0"/>
              </a:rPr>
              <a:t>USE CASE TEXT</a:t>
            </a:r>
            <a:endParaRPr lang="en-US" sz="7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77" y="124694"/>
            <a:ext cx="8596668" cy="1320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USE CASE </a:t>
            </a:r>
            <a:r>
              <a:rPr lang="en-US" b="1" dirty="0" smtClean="0">
                <a:latin typeface="Calibri" panose="020F0502020204030204" pitchFamily="34" charset="0"/>
              </a:rPr>
              <a:t>UC7: REGISTER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3" y="1004886"/>
            <a:ext cx="8710612" cy="535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7" y="130894"/>
            <a:ext cx="9352664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 USE CASE </a:t>
            </a:r>
            <a:r>
              <a:rPr lang="en-US" b="1" dirty="0" smtClean="0">
                <a:latin typeface="Calibri" panose="020F0502020204030204" pitchFamily="34" charset="0"/>
              </a:rPr>
              <a:t>UC8: LOGIN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969818"/>
            <a:ext cx="8290215" cy="53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9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303</Words>
  <Application>Microsoft Office PowerPoint</Application>
  <PresentationFormat>Custom</PresentationFormat>
  <Paragraphs>73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Group9.getEvent()</vt:lpstr>
      <vt:lpstr>PROJECT SCOPE FOR ITERATION 3</vt:lpstr>
      <vt:lpstr>DEVELOPMENT CASE</vt:lpstr>
      <vt:lpstr>Domain Model</vt:lpstr>
      <vt:lpstr>USE CASE  DIAGRAM</vt:lpstr>
      <vt:lpstr>USE CASES- ITERATION 3</vt:lpstr>
      <vt:lpstr>USE CASE TEXT</vt:lpstr>
      <vt:lpstr>USE CASE UC7: REGISTER </vt:lpstr>
      <vt:lpstr> USE CASE UC8: LOGIN </vt:lpstr>
      <vt:lpstr> USE CASE UC9: UPDATE EVENT </vt:lpstr>
      <vt:lpstr> USE CASE UC10: DELETE EVENT </vt:lpstr>
      <vt:lpstr> USE CASE UC11: RATE EVENT </vt:lpstr>
      <vt:lpstr>SYSTEM SEQUENCE DIAGRAMS</vt:lpstr>
      <vt:lpstr>UPDATE EVENT </vt:lpstr>
      <vt:lpstr>DELETE EVENT </vt:lpstr>
      <vt:lpstr>RATE EVENT </vt:lpstr>
      <vt:lpstr>OPERATION CONTRACTS</vt:lpstr>
      <vt:lpstr>Contract 7: UPDATE EVENT </vt:lpstr>
      <vt:lpstr>Contract 8: DELETE EVENT </vt:lpstr>
      <vt:lpstr>Contract 9: RATE EVENT</vt:lpstr>
      <vt:lpstr>DESIGN PATTERNS</vt:lpstr>
      <vt:lpstr>INTERACTION DIAGRAMS</vt:lpstr>
      <vt:lpstr>REGISTER </vt:lpstr>
      <vt:lpstr>LOGIN </vt:lpstr>
      <vt:lpstr>UPDATE EVENT </vt:lpstr>
      <vt:lpstr>DELETE EVENT </vt:lpstr>
      <vt:lpstr>RATE EVENT</vt:lpstr>
      <vt:lpstr>CLASS DIAGRAM</vt:lpstr>
      <vt:lpstr>PowerPoint Presentation</vt:lpstr>
      <vt:lpstr>LEARNING FROM THE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IT!</dc:title>
  <dc:creator>Navya Vandanapu</dc:creator>
  <cp:lastModifiedBy>Niveditha Varadha Chandrasekaran</cp:lastModifiedBy>
  <cp:revision>37</cp:revision>
  <dcterms:created xsi:type="dcterms:W3CDTF">2016-03-20T21:59:50Z</dcterms:created>
  <dcterms:modified xsi:type="dcterms:W3CDTF">2016-04-27T00:54:57Z</dcterms:modified>
</cp:coreProperties>
</file>