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88" r:id="rId19"/>
    <p:sldId id="270" r:id="rId20"/>
    <p:sldId id="269" r:id="rId21"/>
    <p:sldId id="271" r:id="rId22"/>
    <p:sldId id="272" r:id="rId23"/>
    <p:sldId id="273" r:id="rId24"/>
    <p:sldId id="274" r:id="rId25"/>
    <p:sldId id="275" r:id="rId26"/>
    <p:sldId id="277" r:id="rId27"/>
    <p:sldId id="276" r:id="rId28"/>
    <p:sldId id="283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4CA66D-1CD2-4717-92F1-C760EEE7CBF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6"/>
            <p14:sldId id="287"/>
            <p14:sldId id="288"/>
            <p14:sldId id="270"/>
            <p14:sldId id="269"/>
            <p14:sldId id="271"/>
            <p14:sldId id="272"/>
            <p14:sldId id="273"/>
            <p14:sldId id="274"/>
            <p14:sldId id="275"/>
            <p14:sldId id="277"/>
            <p14:sldId id="276"/>
            <p14:sldId id="28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5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8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5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71-5EE4-4946-A762-31569B1A58A7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085F41-024F-4532-97E5-6C842A8FD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  <p:sldLayoutId id="2147484447" r:id="rId14"/>
    <p:sldLayoutId id="2147484448" r:id="rId15"/>
    <p:sldLayoutId id="21474844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2" y="0"/>
            <a:ext cx="5843369" cy="3329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967" y="3330018"/>
            <a:ext cx="3854528" cy="559060"/>
          </a:xfrm>
        </p:spPr>
        <p:txBody>
          <a:bodyPr/>
          <a:lstStyle/>
          <a:p>
            <a:r>
              <a:rPr lang="en-US" dirty="0" smtClean="0"/>
              <a:t>Group9.getEvent()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81146" y="2393085"/>
            <a:ext cx="4513541" cy="467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 EVENT REPOSITORY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943" y="3998489"/>
            <a:ext cx="3854528" cy="258444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</a:rPr>
              <a:t>Namrata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</a:rPr>
              <a:t>Singh</a:t>
            </a:r>
          </a:p>
          <a:p>
            <a:r>
              <a:rPr lang="en-US" sz="2000" dirty="0" err="1" smtClean="0">
                <a:latin typeface="Calibri" panose="020F0502020204030204" pitchFamily="34" charset="0"/>
              </a:rPr>
              <a:t>Naveenraj</a:t>
            </a:r>
            <a:r>
              <a:rPr lang="en-US" sz="2000" dirty="0" smtClean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Palanisamy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Navya Vandanapu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Niveditha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Varadha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Chandrasekaran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r>
              <a:rPr lang="en-US" sz="2000" dirty="0" err="1">
                <a:latin typeface="Calibri" panose="020F0502020204030204" pitchFamily="34" charset="0"/>
              </a:rPr>
              <a:t>Shravya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</a:rPr>
              <a:t>Kuncha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2404534"/>
            <a:ext cx="8699499" cy="1646302"/>
          </a:xfrm>
        </p:spPr>
        <p:txBody>
          <a:bodyPr/>
          <a:lstStyle/>
          <a:p>
            <a:r>
              <a:rPr lang="en-US" dirty="0" smtClean="0"/>
              <a:t>System Sequence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4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Ticket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04" y="1542197"/>
            <a:ext cx="7968598" cy="460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29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CANCEL TICKET </a:t>
            </a:r>
            <a:r>
              <a:rPr lang="en-US" b="1" dirty="0"/>
              <a:t>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Cancel_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4" y="1651379"/>
            <a:ext cx="7601802" cy="455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86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ownloads\Search_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51" y="1692322"/>
            <a:ext cx="7342495" cy="436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85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2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2591" y="1318022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1: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varchar, Venue: varchar, Date: date)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 instance E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Attributes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E were initialized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instance W was created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W were associated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2591" y="362634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2: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Work List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updateWorkList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(Event: varchar)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Create Event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is a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event underway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Attributes of W were modified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Work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 W was updated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2591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Contract 3: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BrowseEvents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Operation: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getallevents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Cross Reference: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case: Browse Events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none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 conditions: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 became true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380777" y="255096"/>
            <a:ext cx="8528490" cy="707156"/>
          </a:xfrm>
        </p:spPr>
        <p:txBody>
          <a:bodyPr/>
          <a:lstStyle/>
          <a:p>
            <a:r>
              <a:rPr lang="en-US" dirty="0" smtClean="0"/>
              <a:t>Operation Contracts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4: </a:t>
            </a:r>
            <a:r>
              <a:rPr lang="en-US" dirty="0" err="1"/>
              <a:t>ReserveTicket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4: </a:t>
            </a:r>
            <a:r>
              <a:rPr lang="en-US" dirty="0" err="1" smtClean="0"/>
              <a:t>ReserveTicket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/>
              <a:t>Ticket()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at least one Ticket with </a:t>
            </a:r>
            <a:r>
              <a:rPr lang="en-US" dirty="0" err="1"/>
              <a:t>T.status</a:t>
            </a:r>
            <a:r>
              <a:rPr lang="en-US" dirty="0"/>
              <a:t> as false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b="1" dirty="0" smtClean="0"/>
              <a:t>    </a:t>
            </a:r>
            <a:r>
              <a:rPr lang="en-US" dirty="0" smtClean="0"/>
              <a:t>Ticket </a:t>
            </a:r>
            <a:r>
              <a:rPr lang="en-US" dirty="0"/>
              <a:t>instance T was created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smtClean="0"/>
              <a:t>		    </a:t>
            </a:r>
            <a:r>
              <a:rPr lang="en-US" dirty="0"/>
              <a:t>T was associated with E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smtClean="0"/>
              <a:t>		    </a:t>
            </a:r>
            <a:r>
              <a:rPr lang="en-US" dirty="0" err="1"/>
              <a:t>T.ticketId</a:t>
            </a:r>
            <a:r>
              <a:rPr lang="en-US" dirty="0"/>
              <a:t> became Ticket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     </a:t>
            </a:r>
            <a:r>
              <a:rPr lang="en-US" dirty="0" err="1" smtClean="0"/>
              <a:t>T.status</a:t>
            </a:r>
            <a:r>
              <a:rPr lang="en-US" dirty="0" smtClean="0"/>
              <a:t> </a:t>
            </a:r>
            <a:r>
              <a:rPr lang="en-US" dirty="0"/>
              <a:t>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5: </a:t>
            </a:r>
            <a:r>
              <a:rPr lang="en-US" dirty="0"/>
              <a:t>Cancel Ticket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Contract 5: </a:t>
            </a:r>
            <a:r>
              <a:rPr lang="en-US" dirty="0"/>
              <a:t>Cancel </a:t>
            </a:r>
            <a:r>
              <a:rPr lang="en-US" dirty="0" smtClean="0"/>
              <a:t>Ticket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getticket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Ticket Reservation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should be a Ticket T for an event with </a:t>
            </a:r>
            <a:r>
              <a:rPr lang="en-US" dirty="0" err="1"/>
              <a:t>T.status</a:t>
            </a:r>
            <a:r>
              <a:rPr lang="en-US" dirty="0"/>
              <a:t> as true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 err="1"/>
              <a:t>T.status</a:t>
            </a:r>
            <a:r>
              <a:rPr lang="en-US" dirty="0"/>
              <a:t> became false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6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</a:t>
            </a:r>
            <a:r>
              <a:rPr lang="en-US" b="1" dirty="0" smtClean="0"/>
              <a:t>6: </a:t>
            </a:r>
            <a:r>
              <a:rPr lang="en-US" dirty="0" err="1"/>
              <a:t>SearchEvents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Contract 6: </a:t>
            </a:r>
            <a:r>
              <a:rPr lang="en-US" b="1" dirty="0" err="1" smtClean="0"/>
              <a:t>SearchEvents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Operation</a:t>
            </a:r>
            <a:r>
              <a:rPr lang="en-US" b="1" dirty="0"/>
              <a:t>: </a:t>
            </a:r>
            <a:r>
              <a:rPr lang="en-US" dirty="0" err="1"/>
              <a:t>getallevents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b="1" dirty="0"/>
              <a:t>Cross Reference: </a:t>
            </a:r>
            <a:r>
              <a:rPr lang="en-US" dirty="0"/>
              <a:t>Use case: Search Events </a:t>
            </a:r>
          </a:p>
          <a:p>
            <a:pPr marL="0" indent="0">
              <a:buNone/>
            </a:pPr>
            <a:r>
              <a:rPr lang="en-US" b="1" dirty="0"/>
              <a:t>Preconditions: </a:t>
            </a:r>
            <a:r>
              <a:rPr lang="en-US" dirty="0"/>
              <a:t>There is a Browse event underway</a:t>
            </a:r>
          </a:p>
          <a:p>
            <a:pPr marL="0" indent="0">
              <a:buNone/>
            </a:pPr>
            <a:r>
              <a:rPr lang="en-US" b="1" dirty="0"/>
              <a:t>Post conditions: </a:t>
            </a:r>
            <a:r>
              <a:rPr lang="en-US" dirty="0"/>
              <a:t>Check instance C was created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   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Events </a:t>
            </a:r>
            <a:r>
              <a:rPr lang="en-US" dirty="0"/>
              <a:t>E were associated with C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		      </a:t>
            </a:r>
            <a:r>
              <a:rPr lang="en-US" dirty="0" err="1" smtClean="0"/>
              <a:t>E.display</a:t>
            </a:r>
            <a:r>
              <a:rPr lang="en-US" dirty="0"/>
              <a:t>() became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54" y="3255444"/>
            <a:ext cx="8596668" cy="1320800"/>
          </a:xfrm>
        </p:spPr>
        <p:txBody>
          <a:bodyPr/>
          <a:lstStyle/>
          <a:p>
            <a:r>
              <a:rPr lang="en-US" dirty="0" smtClean="0"/>
              <a:t>Changes from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4" y="4011379"/>
            <a:ext cx="6592374" cy="215210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r>
              <a:rPr lang="en-US" dirty="0"/>
              <a:t>  Use Case Diagram</a:t>
            </a:r>
          </a:p>
          <a:p>
            <a:r>
              <a:rPr lang="en-US" dirty="0"/>
              <a:t>  Use Case Text</a:t>
            </a:r>
          </a:p>
          <a:p>
            <a:r>
              <a:rPr lang="en-US" dirty="0"/>
              <a:t>  Operation Contract</a:t>
            </a:r>
          </a:p>
          <a:p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9289" y="66995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9289" y="1389951"/>
            <a:ext cx="8054959" cy="273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create a web application – </a:t>
            </a:r>
            <a:r>
              <a:rPr lang="en-US" dirty="0" err="1"/>
              <a:t>EventIt</a:t>
            </a:r>
            <a:r>
              <a:rPr lang="en-US" dirty="0"/>
              <a:t>!,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one stop event repository that helps people to know about the various events happening in and around their neighborhood. </a:t>
            </a:r>
            <a:endParaRPr lang="en-US" dirty="0" smtClean="0"/>
          </a:p>
          <a:p>
            <a:pPr lvl="1"/>
            <a:r>
              <a:rPr lang="en-US" dirty="0" smtClean="0"/>
              <a:t>Which serves </a:t>
            </a:r>
            <a:r>
              <a:rPr lang="en-US" dirty="0"/>
              <a:t>as a platform for the event hosts to promote their ticket free events.</a:t>
            </a:r>
          </a:p>
        </p:txBody>
      </p:sp>
    </p:spTree>
    <p:extLst>
      <p:ext uri="{BB962C8B-B14F-4D97-AF65-F5344CB8AC3E}">
        <p14:creationId xmlns:p14="http://schemas.microsoft.com/office/powerpoint/2010/main" val="10471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6" y="0"/>
            <a:ext cx="8596668" cy="1320800"/>
          </a:xfrm>
        </p:spPr>
        <p:txBody>
          <a:bodyPr/>
          <a:lstStyle/>
          <a:p>
            <a:r>
              <a:rPr lang="en-US" b="1" dirty="0"/>
              <a:t>CREATE EVENT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reateEven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4" b="10030"/>
          <a:stretch/>
        </p:blipFill>
        <p:spPr bwMode="auto">
          <a:xfrm>
            <a:off x="464023" y="660401"/>
            <a:ext cx="9075762" cy="6013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7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MANAGE WORKLIST</a:t>
            </a:r>
            <a:endParaRPr lang="en-US" dirty="0"/>
          </a:p>
        </p:txBody>
      </p:sp>
      <p:pic>
        <p:nvPicPr>
          <p:cNvPr id="4" name="Content Placeholder 3" descr="C:\Users\Niveditha\Desktop\Manage Worklis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586854"/>
            <a:ext cx="9007523" cy="6271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86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BROWSE EVENTS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Browse Events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68740"/>
            <a:ext cx="9512490" cy="61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Ticket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709684"/>
            <a:ext cx="9225887" cy="6148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Niveditha\Desktop\Cancel Reservation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859810"/>
            <a:ext cx="8966579" cy="599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0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263"/>
            <a:ext cx="8596668" cy="1320800"/>
          </a:xfrm>
        </p:spPr>
        <p:txBody>
          <a:bodyPr/>
          <a:lstStyle/>
          <a:p>
            <a:r>
              <a:rPr lang="en-US" b="1" dirty="0"/>
              <a:t>SEARCH </a:t>
            </a:r>
            <a:r>
              <a:rPr lang="en-US" b="1" dirty="0" smtClean="0"/>
              <a:t>EVENTS</a:t>
            </a:r>
            <a:endParaRPr lang="en-US" dirty="0"/>
          </a:p>
        </p:txBody>
      </p:sp>
      <p:pic>
        <p:nvPicPr>
          <p:cNvPr id="4" name="Content Placeholder 3" descr="C:\Users\Niveditha\Desktop\Search Event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818867"/>
            <a:ext cx="8728092" cy="6039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4"/>
            <a:ext cx="12192000" cy="66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913"/>
            <a:ext cx="8596668" cy="4294449"/>
          </a:xfrm>
        </p:spPr>
        <p:txBody>
          <a:bodyPr/>
          <a:lstStyle/>
          <a:p>
            <a:pPr lvl="0"/>
            <a:r>
              <a:rPr lang="en-US" dirty="0"/>
              <a:t>Requirement analysis</a:t>
            </a:r>
          </a:p>
          <a:p>
            <a:pPr lvl="0"/>
            <a:r>
              <a:rPr lang="en-US" dirty="0"/>
              <a:t>Update event module</a:t>
            </a:r>
          </a:p>
          <a:p>
            <a:pPr lvl="0"/>
            <a:r>
              <a:rPr lang="en-US" dirty="0"/>
              <a:t>Delete event module</a:t>
            </a:r>
          </a:p>
          <a:p>
            <a:pPr lvl="0"/>
            <a:r>
              <a:rPr lang="en-US" dirty="0"/>
              <a:t>Rate and comment module</a:t>
            </a:r>
          </a:p>
          <a:p>
            <a:pPr lvl="0"/>
            <a:r>
              <a:rPr lang="en-US" dirty="0"/>
              <a:t>Refine the system</a:t>
            </a:r>
          </a:p>
          <a:p>
            <a:pPr lvl="0"/>
            <a:r>
              <a:rPr lang="en-US" dirty="0"/>
              <a:t>Documentation and Report</a:t>
            </a:r>
          </a:p>
          <a:p>
            <a:r>
              <a:rPr lang="en-US" dirty="0"/>
              <a:t>Backlogs from iteration 2</a:t>
            </a:r>
          </a:p>
        </p:txBody>
      </p:sp>
    </p:spTree>
    <p:extLst>
      <p:ext uri="{BB962C8B-B14F-4D97-AF65-F5344CB8AC3E}">
        <p14:creationId xmlns:p14="http://schemas.microsoft.com/office/powerpoint/2010/main" val="20127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3861" y="2661312"/>
            <a:ext cx="72683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FEEDBACK 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8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0" y="155300"/>
            <a:ext cx="7828280" cy="788902"/>
          </a:xfrm>
        </p:spPr>
        <p:txBody>
          <a:bodyPr>
            <a:normAutofit/>
          </a:bodyPr>
          <a:lstStyle/>
          <a:p>
            <a:r>
              <a:rPr lang="en-US" dirty="0" smtClean="0"/>
              <a:t>Domain Model</a:t>
            </a:r>
            <a:endParaRPr lang="en-US" dirty="0"/>
          </a:p>
        </p:txBody>
      </p:sp>
      <p:pic>
        <p:nvPicPr>
          <p:cNvPr id="1029" name="Picture 6" descr="EventIt domai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0" y="852156"/>
            <a:ext cx="9722145" cy="60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3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41300"/>
            <a:ext cx="10058400" cy="91186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Picture 3" descr="C:\Users\Niveditha\Desktop\Use Case Diagram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05" y="1153160"/>
            <a:ext cx="6864350" cy="523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4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CASES- 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TICKET </a:t>
            </a:r>
            <a:r>
              <a:rPr lang="en-US" b="1" dirty="0" smtClean="0"/>
              <a:t>RESERVATION</a:t>
            </a:r>
          </a:p>
          <a:p>
            <a:r>
              <a:rPr lang="en-US" b="1" dirty="0"/>
              <a:t>CANCEL TICKET RESERVATION</a:t>
            </a:r>
            <a:endParaRPr lang="en-US" dirty="0"/>
          </a:p>
          <a:p>
            <a:r>
              <a:rPr lang="en-US" b="1" dirty="0"/>
              <a:t>SEARCH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7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6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52" y="-38100"/>
            <a:ext cx="8596668" cy="1320800"/>
          </a:xfrm>
        </p:spPr>
        <p:txBody>
          <a:bodyPr/>
          <a:lstStyle/>
          <a:p>
            <a:r>
              <a:rPr lang="en-US" b="1" dirty="0"/>
              <a:t>USE CASE UC4: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55" y="663054"/>
            <a:ext cx="10982847" cy="6065292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be logged into the application and select an event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event ticket is reserved for the user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reserve ticket option on the event page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confirmation form for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confirms by filling his details in the form and submits it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to the user regarding the confirmation of ticket reservation</a:t>
            </a:r>
          </a:p>
          <a:p>
            <a:pPr lvl="0">
              <a:spcBef>
                <a:spcPts val="4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a message “Ticket is reserved” </a:t>
            </a:r>
            <a:r>
              <a:rPr lang="en-US" b="1" dirty="0">
                <a:latin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 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At any time system fails,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 </a:t>
            </a:r>
            <a:r>
              <a:rPr lang="en-US" dirty="0" smtClean="0">
                <a:latin typeface="Calibri" panose="020F0502020204030204" pitchFamily="34" charset="0"/>
              </a:rPr>
              <a:t>of </a:t>
            </a: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</a:rPr>
              <a:t>	scenario.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1a</a:t>
            </a: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smtClean="0">
                <a:latin typeface="Calibri" panose="020F0502020204030204" pitchFamily="34" charset="0"/>
              </a:rPr>
              <a:t>User </a:t>
            </a:r>
            <a:r>
              <a:rPr lang="en-US" dirty="0">
                <a:latin typeface="Calibri" panose="020F0502020204030204" pitchFamily="34" charset="0"/>
              </a:rPr>
              <a:t>select cancel ticket option on the event page. Include use case ‘Cancel Ticket Reservation’ </a:t>
            </a:r>
            <a:r>
              <a:rPr lang="en-US" dirty="0" smtClean="0">
                <a:latin typeface="Calibri" panose="020F0502020204030204" pitchFamily="34" charset="0"/>
              </a:rPr>
              <a:t>UC5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3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2a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.  </a:t>
            </a:r>
            <a:r>
              <a:rPr lang="en-US" dirty="0" smtClean="0">
                <a:latin typeface="Calibri" panose="020F0502020204030204" pitchFamily="34" charset="0"/>
              </a:rPr>
              <a:t>   The </a:t>
            </a:r>
            <a:r>
              <a:rPr lang="en-US" dirty="0">
                <a:latin typeface="Calibri" panose="020F0502020204030204" pitchFamily="34" charset="0"/>
              </a:rPr>
              <a:t>system displays a message “Tickets are sold out”</a:t>
            </a:r>
          </a:p>
          <a:p>
            <a:pPr marL="0" indent="0">
              <a:spcBef>
                <a:spcPts val="400"/>
              </a:spcBef>
              <a:spcAft>
                <a:spcPts val="20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36" y="609600"/>
            <a:ext cx="935266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USE CASE UC5: CANCEL TICKET RESERVATION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36" y="1270000"/>
            <a:ext cx="10439400" cy="54356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Scope: </a:t>
            </a:r>
            <a:r>
              <a:rPr lang="en-US" dirty="0" err="1">
                <a:latin typeface="Calibri" panose="020F0502020204030204" pitchFamily="34" charset="0"/>
              </a:rPr>
              <a:t>EventIt</a:t>
            </a:r>
            <a:r>
              <a:rPr lang="en-US" dirty="0">
                <a:latin typeface="Calibri" panose="020F0502020204030204" pitchFamily="34" charset="0"/>
              </a:rPr>
              <a:t> application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Level: </a:t>
            </a:r>
            <a:r>
              <a:rPr lang="en-US" dirty="0">
                <a:latin typeface="Calibri" panose="020F0502020204030204" pitchFamily="34" charset="0"/>
              </a:rPr>
              <a:t>User goals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Primary Actor: </a:t>
            </a:r>
            <a:r>
              <a:rPr lang="en-US" dirty="0">
                <a:latin typeface="Calibri" panose="020F0502020204030204" pitchFamily="34" charset="0"/>
              </a:rPr>
              <a:t>Registered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Stakeholders and Interests: </a:t>
            </a: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Registered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create, promote their events and browse and reserve tickets for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 smtClean="0">
                <a:latin typeface="Calibri" panose="020F0502020204030204" pitchFamily="34" charset="0"/>
              </a:rPr>
              <a:t>	General </a:t>
            </a:r>
            <a:r>
              <a:rPr lang="en-US" b="1" dirty="0">
                <a:latin typeface="Calibri" panose="020F0502020204030204" pitchFamily="34" charset="0"/>
              </a:rPr>
              <a:t>user: </a:t>
            </a:r>
            <a:r>
              <a:rPr lang="en-US" dirty="0">
                <a:latin typeface="Calibri" panose="020F0502020204030204" pitchFamily="34" charset="0"/>
              </a:rPr>
              <a:t>Can browse published events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Pre-conditions: </a:t>
            </a:r>
            <a:r>
              <a:rPr lang="en-US" dirty="0">
                <a:latin typeface="Calibri" panose="020F0502020204030204" pitchFamily="34" charset="0"/>
              </a:rPr>
              <a:t>The user should have reserved a ticket for an event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Post-conditions: </a:t>
            </a:r>
            <a:r>
              <a:rPr lang="en-US" dirty="0">
                <a:latin typeface="Calibri" panose="020F0502020204030204" pitchFamily="34" charset="0"/>
              </a:rPr>
              <a:t>The reserved ticket is cancelled for the user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Main Success Scenario (Basic Flow): 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he </a:t>
            </a:r>
            <a:r>
              <a:rPr lang="en-US" dirty="0">
                <a:latin typeface="Calibri" panose="020F0502020204030204" pitchFamily="34" charset="0"/>
              </a:rPr>
              <a:t>user selects the Ticket reservation history  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list of reserved tickets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selects the particular ticket to cancel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user clicks on the cancel ticket reservation button 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sends an email notification to the user regarding the ticket cancellation</a:t>
            </a:r>
          </a:p>
          <a:p>
            <a:pPr lvl="0">
              <a:spcBef>
                <a:spcPts val="400"/>
              </a:spcBef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system displays the message “Reserved ticket is cancelled”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b="1" dirty="0">
                <a:latin typeface="Calibri" panose="020F0502020204030204" pitchFamily="34" charset="0"/>
              </a:rPr>
              <a:t>Extensions (or Alternative Flows):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Bef>
                <a:spcPts val="400"/>
              </a:spcBef>
              <a:buFont typeface="+mj-lt"/>
              <a:buAutoNum type="alphaLcPeriod"/>
            </a:pPr>
            <a:r>
              <a:rPr lang="en-US" dirty="0" smtClean="0">
                <a:latin typeface="Calibri" panose="020F0502020204030204" pitchFamily="34" charset="0"/>
              </a:rPr>
              <a:t>At </a:t>
            </a:r>
            <a:r>
              <a:rPr lang="en-US" dirty="0">
                <a:latin typeface="Calibri" panose="020F0502020204030204" pitchFamily="34" charset="0"/>
              </a:rPr>
              <a:t>any time system fails,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>
                <a:latin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</a:rPr>
              <a:t>support recovery, ensure the system’s state is not changed and all the events are recovered from any step of </a:t>
            </a:r>
            <a:r>
              <a:rPr lang="en-US" dirty="0" smtClean="0">
                <a:latin typeface="Calibri" panose="020F0502020204030204" pitchFamily="34" charset="0"/>
              </a:rPr>
              <a:t>	the scenario.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5a. </a:t>
            </a:r>
            <a:r>
              <a:rPr lang="en-US" dirty="0" smtClean="0">
                <a:latin typeface="Calibri" panose="020F0502020204030204" pitchFamily="34" charset="0"/>
              </a:rPr>
              <a:t> The </a:t>
            </a:r>
            <a:r>
              <a:rPr lang="en-US" dirty="0">
                <a:latin typeface="Calibri" panose="020F0502020204030204" pitchFamily="34" charset="0"/>
              </a:rPr>
              <a:t>system shows a message “Ticket registration finalized. Cannot cancel the ticket” </a:t>
            </a:r>
          </a:p>
        </p:txBody>
      </p:sp>
    </p:spTree>
    <p:extLst>
      <p:ext uri="{BB962C8B-B14F-4D97-AF65-F5344CB8AC3E}">
        <p14:creationId xmlns:p14="http://schemas.microsoft.com/office/powerpoint/2010/main" val="229593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UC6: SEARCH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4" y="1601789"/>
            <a:ext cx="8596668" cy="4633911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application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goals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Primary Actor: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General User,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Registered User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Stakeholders and Interests: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Registered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create, promote their events and browse and reserve tickets for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General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browse published events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user should select browse events tab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Post-conditions: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events are sorted and displayed based on the selected 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 Success Scenario (Basic Flow):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the filter (by category or by date) by which events should be sorted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displayed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0"/>
              </a:spcBef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the list of events based on the selected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Extensions (or Alternative Flows): 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any time system fails,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To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support recovery, ensure the system’s state is not changed and all the events are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recovered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from any step of the scenario.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21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449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Group9.getEvent()</vt:lpstr>
      <vt:lpstr>Changes from Iteration 1</vt:lpstr>
      <vt:lpstr>Domain Model</vt:lpstr>
      <vt:lpstr>USE CASE DIAGRAM</vt:lpstr>
      <vt:lpstr>USE CASES- ITERATION 2</vt:lpstr>
      <vt:lpstr>USE CASE TEXT</vt:lpstr>
      <vt:lpstr>USE CASE UC4: TICKET RESERVATION </vt:lpstr>
      <vt:lpstr> USE CASE UC5: CANCEL TICKET RESERVATION </vt:lpstr>
      <vt:lpstr>USE CASE UC6: SEARCH EVENTS</vt:lpstr>
      <vt:lpstr>System Sequence Diagrams</vt:lpstr>
      <vt:lpstr>TICKET RESERVATION </vt:lpstr>
      <vt:lpstr>CANCEL TICKET RESERVATION </vt:lpstr>
      <vt:lpstr>SEARCH EVENTS </vt:lpstr>
      <vt:lpstr>OPERATION CONTRACTS</vt:lpstr>
      <vt:lpstr>Operation Contracts </vt:lpstr>
      <vt:lpstr>Contract 4: ReserveTicket </vt:lpstr>
      <vt:lpstr>Contract 5: Cancel Ticket </vt:lpstr>
      <vt:lpstr>Contract 6: SearchEvents </vt:lpstr>
      <vt:lpstr>INTERACTION DIAGRAMS</vt:lpstr>
      <vt:lpstr>CREATE EVENT </vt:lpstr>
      <vt:lpstr>MANAGE WORKLIST</vt:lpstr>
      <vt:lpstr>BROWSE EVENTS </vt:lpstr>
      <vt:lpstr>TICKET RESERVATION </vt:lpstr>
      <vt:lpstr>CANCEL TICKET RESERVATION </vt:lpstr>
      <vt:lpstr>SEARCH EVENTS</vt:lpstr>
      <vt:lpstr>CLASS DIAGRAM</vt:lpstr>
      <vt:lpstr>PowerPoint Presentation</vt:lpstr>
      <vt:lpstr>PLAN FOR ITERATION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IT!   </dc:title>
  <dc:creator>Navya Vandanapu</dc:creator>
  <cp:lastModifiedBy>Navya Vandanapu</cp:lastModifiedBy>
  <cp:revision>19</cp:revision>
  <dcterms:created xsi:type="dcterms:W3CDTF">2016-03-20T21:59:50Z</dcterms:created>
  <dcterms:modified xsi:type="dcterms:W3CDTF">2016-03-21T05:28:50Z</dcterms:modified>
</cp:coreProperties>
</file>