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8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954060"/>
            <a:ext cx="7164887" cy="2993721"/>
          </a:xfrm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4"/>
            <a:ext cx="12192000" cy="6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678488"/>
            <a:ext cx="9282189" cy="4127793"/>
          </a:xfrm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2" b="5065"/>
          <a:stretch/>
        </p:blipFill>
        <p:spPr bwMode="auto">
          <a:xfrm>
            <a:off x="272956" y="627796"/>
            <a:ext cx="9819903" cy="58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UC4: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" b="5486"/>
          <a:stretch/>
        </p:blipFill>
        <p:spPr bwMode="auto">
          <a:xfrm>
            <a:off x="244065" y="586853"/>
            <a:ext cx="11606742" cy="595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47" b="16252"/>
          <a:stretch/>
        </p:blipFill>
        <p:spPr bwMode="auto">
          <a:xfrm>
            <a:off x="272954" y="723331"/>
            <a:ext cx="11245755" cy="580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7" y="200167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381</Words>
  <Application>Microsoft Office PowerPoint</Application>
  <PresentationFormat>Custom</PresentationFormat>
  <Paragraphs>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Group9.getEvent()</vt:lpstr>
      <vt:lpstr>Changes from Iteration 1</vt:lpstr>
      <vt:lpstr>DEVELOPMENT CASE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Niveditha Varadha Chandrasekaran</cp:lastModifiedBy>
  <cp:revision>23</cp:revision>
  <dcterms:created xsi:type="dcterms:W3CDTF">2016-03-20T21:59:50Z</dcterms:created>
  <dcterms:modified xsi:type="dcterms:W3CDTF">2016-03-21T20:09:58Z</dcterms:modified>
</cp:coreProperties>
</file>