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149"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04-06-2024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04-06-2024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a:bodyPr>
          <a:lstStyle/>
          <a:p>
            <a:r>
              <a:rPr lang="en-US" dirty="0"/>
              <a:t>By :Naveen Rajpal</a:t>
            </a:r>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514</TotalTime>
  <Words>615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Naveen Rajpal</cp:lastModifiedBy>
  <cp:revision>11</cp:revision>
  <dcterms:created xsi:type="dcterms:W3CDTF">2022-01-03T15:55:11Z</dcterms:created>
  <dcterms:modified xsi:type="dcterms:W3CDTF">2024-06-04T07:12:39Z</dcterms:modified>
</cp:coreProperties>
</file>