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63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B76CD-0D6F-49B5-84B4-3D4AD06854B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0620-A685-4073-80F9-A7D59D86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A0620-A685-4073-80F9-A7D59D8695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Popular Superhero</a:t>
            </a:r>
          </a:p>
        </p:txBody>
      </p:sp>
    </p:spTree>
    <p:extLst>
      <p:ext uri="{BB962C8B-B14F-4D97-AF65-F5344CB8AC3E}">
        <p14:creationId xmlns:p14="http://schemas.microsoft.com/office/powerpoint/2010/main" val="112101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F15D-4335-4477-B2FA-0CFBAA82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Good luck</a:t>
            </a:r>
          </a:p>
        </p:txBody>
      </p:sp>
      <p:pic>
        <p:nvPicPr>
          <p:cNvPr id="5" name="Content Placeholder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AA61218-3F08-4CA7-AE9A-F68B521EF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67" r="6818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52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Superhero social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8C868-336B-4C77-A8B9-C2130B47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610" r="1550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32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0172" y="688542"/>
            <a:ext cx="8583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Marvel-graph.txt:</a:t>
            </a:r>
          </a:p>
          <a:p>
            <a:endParaRPr lang="en-US" dirty="0"/>
          </a:p>
          <a:p>
            <a:r>
              <a:rPr lang="en-US" dirty="0"/>
              <a:t>4395 2237 1767 472 4997 5931 6235 1478 1369 806 3994 6232 </a:t>
            </a:r>
          </a:p>
          <a:p>
            <a:r>
              <a:rPr lang="en-US" dirty="0"/>
              <a:t>3519 4704 2460 763 1602 5306 5358 6121 6160 2459 3173 4963 6166 </a:t>
            </a:r>
          </a:p>
          <a:p>
            <a:r>
              <a:rPr lang="en-US" dirty="0"/>
              <a:t>3518 5409 </a:t>
            </a:r>
          </a:p>
          <a:p>
            <a:endParaRPr lang="en-US" dirty="0"/>
          </a:p>
          <a:p>
            <a:r>
              <a:rPr lang="en-US" dirty="0"/>
              <a:t>A hero may span multiple lines!</a:t>
            </a:r>
          </a:p>
        </p:txBody>
      </p:sp>
      <p:sp>
        <p:nvSpPr>
          <p:cNvPr id="5" name="Rectangle 4"/>
          <p:cNvSpPr/>
          <p:nvPr/>
        </p:nvSpPr>
        <p:spPr>
          <a:xfrm>
            <a:off x="6145428" y="2253212"/>
            <a:ext cx="3822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Marvel-names.txt:</a:t>
            </a:r>
          </a:p>
          <a:p>
            <a:endParaRPr lang="en-US" dirty="0"/>
          </a:p>
          <a:p>
            <a:r>
              <a:rPr lang="en-US" dirty="0"/>
              <a:t>5300 "SPENCER, TRACY"</a:t>
            </a:r>
          </a:p>
          <a:p>
            <a:r>
              <a:rPr lang="en-US" dirty="0"/>
              <a:t>5301 "SPERZEL, ANTON"</a:t>
            </a:r>
          </a:p>
          <a:p>
            <a:r>
              <a:rPr lang="en-US" dirty="0"/>
              <a:t>5302 "SPETSBURO, GEN. YURI"</a:t>
            </a:r>
          </a:p>
          <a:p>
            <a:r>
              <a:rPr lang="en-US" dirty="0"/>
              <a:t>5303 "SPHINX"</a:t>
            </a:r>
          </a:p>
          <a:p>
            <a:r>
              <a:rPr lang="en-US" dirty="0"/>
              <a:t>5304 "SPHINX II"</a:t>
            </a:r>
          </a:p>
          <a:p>
            <a:r>
              <a:rPr lang="en-US" dirty="0"/>
              <a:t>5305 "SPHINX III"</a:t>
            </a:r>
          </a:p>
          <a:p>
            <a:r>
              <a:rPr lang="en-US" dirty="0"/>
              <a:t>5306 "SPIDER-MAN/PETER PAR"</a:t>
            </a:r>
          </a:p>
          <a:p>
            <a:r>
              <a:rPr lang="en-US" dirty="0"/>
              <a:t>5307 "SPIDER-MAN III/MARTH"</a:t>
            </a:r>
          </a:p>
          <a:p>
            <a:r>
              <a:rPr lang="en-US" dirty="0"/>
              <a:t>5308 "SPIDER-MAN CLONE/BEN"</a:t>
            </a:r>
          </a:p>
          <a:p>
            <a:r>
              <a:rPr lang="en-US" dirty="0"/>
              <a:t>5309 "SPIDER-WOMAN/JESSICA"</a:t>
            </a:r>
          </a:p>
        </p:txBody>
      </p:sp>
    </p:spTree>
    <p:extLst>
      <p:ext uri="{BB962C8B-B14F-4D97-AF65-F5344CB8AC3E}">
        <p14:creationId xmlns:p14="http://schemas.microsoft.com/office/powerpoint/2010/main" val="3265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superhero: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off hero ID from beginning of line</a:t>
            </a:r>
          </a:p>
          <a:p>
            <a:r>
              <a:rPr lang="en-US" dirty="0"/>
              <a:t>Count how many space-separated numbers are in the line</a:t>
            </a:r>
          </a:p>
          <a:p>
            <a:pPr lvl="1"/>
            <a:r>
              <a:rPr lang="en-US" dirty="0"/>
              <a:t>Subtract one to get the total number of connections</a:t>
            </a:r>
          </a:p>
          <a:p>
            <a:r>
              <a:rPr lang="en-US" dirty="0"/>
              <a:t>Group by hero ID’s to add up connections split into multiple lines</a:t>
            </a:r>
          </a:p>
          <a:p>
            <a:r>
              <a:rPr lang="en-US" dirty="0"/>
              <a:t>Sort by total connections</a:t>
            </a:r>
          </a:p>
          <a:p>
            <a:r>
              <a:rPr lang="en-US" dirty="0"/>
              <a:t>Filter name lookup dataset by the most popular hero ID to look up </a:t>
            </a:r>
            <a:r>
              <a:rPr lang="en-US"/>
              <a:t>the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F5A1-C9B3-46B3-B2C7-720813C1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EDC0-4731-4802-8643-A44A1600E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843868"/>
            <a:ext cx="4264026" cy="1564744"/>
          </a:xfrm>
        </p:spPr>
        <p:txBody>
          <a:bodyPr>
            <a:normAutofit/>
          </a:bodyPr>
          <a:lstStyle/>
          <a:p>
            <a:r>
              <a:rPr lang="en-US" dirty="0"/>
              <a:t>Find the most *obscure* super heroes!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D402151-700E-4F1A-B721-F1E78C39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5" r="17736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68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5F6-AF70-403A-9B92-ED297B9C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4385-FAD0-433A-8B53-8FA7B5BD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names of all superheroes with only ONE connection</a:t>
            </a:r>
          </a:p>
          <a:p>
            <a:r>
              <a:rPr lang="en-US" dirty="0"/>
              <a:t>Extra credit: compute the actual smallest number of connections in the data set instead of assuming it is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1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76DF-59AF-4729-909F-17903004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71E6-61E7-4ED6-8673-7CFAF633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copy of the </a:t>
            </a:r>
            <a:r>
              <a:rPr lang="en-US" dirty="0" err="1"/>
              <a:t>MostPopularSuperheroDataset</a:t>
            </a:r>
            <a:r>
              <a:rPr lang="en-US" dirty="0"/>
              <a:t> script </a:t>
            </a:r>
          </a:p>
          <a:p>
            <a:r>
              <a:rPr lang="en-US" dirty="0"/>
              <a:t>Can be largely unchanged up to point where the “connections” </a:t>
            </a:r>
            <a:r>
              <a:rPr lang="en-US" dirty="0" err="1"/>
              <a:t>dataframe</a:t>
            </a:r>
            <a:r>
              <a:rPr lang="en-US" dirty="0"/>
              <a:t> is constructed</a:t>
            </a:r>
          </a:p>
          <a:p>
            <a:r>
              <a:rPr lang="en-US" dirty="0"/>
              <a:t>Filter the connections to find rows with only one connection</a:t>
            </a:r>
          </a:p>
          <a:p>
            <a:r>
              <a:rPr lang="en-US" dirty="0"/>
              <a:t>Join the results with the names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Select the names column and show it</a:t>
            </a:r>
          </a:p>
        </p:txBody>
      </p:sp>
    </p:spTree>
    <p:extLst>
      <p:ext uri="{BB962C8B-B14F-4D97-AF65-F5344CB8AC3E}">
        <p14:creationId xmlns:p14="http://schemas.microsoft.com/office/powerpoint/2010/main" val="34690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C420-C175-41DE-807A-61A367D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FA12-98CF-4FB0-9E2E-E5FC6817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814351" cy="3615267"/>
          </a:xfrm>
        </p:spPr>
        <p:txBody>
          <a:bodyPr/>
          <a:lstStyle/>
          <a:p>
            <a:r>
              <a:rPr lang="en-US" dirty="0" err="1"/>
              <a:t>Dataframename.filter</a:t>
            </a:r>
            <a:r>
              <a:rPr lang="en-US" dirty="0"/>
              <a:t>(</a:t>
            </a:r>
            <a:r>
              <a:rPr lang="en-US" dirty="0" err="1"/>
              <a:t>func.col</a:t>
            </a:r>
            <a:r>
              <a:rPr lang="en-US" dirty="0"/>
              <a:t>(”</a:t>
            </a:r>
            <a:r>
              <a:rPr lang="en-US" dirty="0" err="1"/>
              <a:t>columnname</a:t>
            </a:r>
            <a:r>
              <a:rPr lang="en-US" dirty="0"/>
              <a:t>”) == </a:t>
            </a:r>
            <a:r>
              <a:rPr lang="en-US" dirty="0" err="1"/>
              <a:t>somevalue</a:t>
            </a:r>
            <a:r>
              <a:rPr lang="en-US" dirty="0"/>
              <a:t>)</a:t>
            </a:r>
          </a:p>
          <a:p>
            <a:r>
              <a:rPr lang="en-US" dirty="0" err="1"/>
              <a:t>Dataframename.join</a:t>
            </a:r>
            <a:r>
              <a:rPr lang="en-US" dirty="0"/>
              <a:t>(</a:t>
            </a:r>
            <a:r>
              <a:rPr lang="en-US" dirty="0" err="1"/>
              <a:t>someOtherDataframeWithACommonColumnName</a:t>
            </a:r>
            <a:r>
              <a:rPr lang="en-US" dirty="0"/>
              <a:t>, “</a:t>
            </a:r>
            <a:r>
              <a:rPr lang="en-US" dirty="0" err="1"/>
              <a:t>commonColumnName</a:t>
            </a:r>
            <a:r>
              <a:rPr lang="en-US" dirty="0"/>
              <a:t>”)</a:t>
            </a:r>
          </a:p>
          <a:p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func.min</a:t>
            </a:r>
            <a:r>
              <a:rPr lang="en-US" dirty="0"/>
              <a:t>(“</a:t>
            </a:r>
            <a:r>
              <a:rPr lang="en-US" dirty="0" err="1"/>
              <a:t>columnName</a:t>
            </a:r>
            <a:r>
              <a:rPr lang="en-US" dirty="0"/>
              <a:t>”).first()[0]</a:t>
            </a:r>
          </a:p>
        </p:txBody>
      </p:sp>
    </p:spTree>
    <p:extLst>
      <p:ext uri="{BB962C8B-B14F-4D97-AF65-F5344CB8AC3E}">
        <p14:creationId xmlns:p14="http://schemas.microsoft.com/office/powerpoint/2010/main" val="5259731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317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Most Popular Superhero</vt:lpstr>
      <vt:lpstr>Superhero social networks</vt:lpstr>
      <vt:lpstr>Input data format</vt:lpstr>
      <vt:lpstr>Most popular superhero: strategy</vt:lpstr>
      <vt:lpstr>Off to the code…</vt:lpstr>
      <vt:lpstr>Challenge</vt:lpstr>
      <vt:lpstr>The problem</vt:lpstr>
      <vt:lpstr>Strategy</vt:lpstr>
      <vt:lpstr>Syntax snippets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Superhero</dc:title>
  <dc:creator>Frank Kane</dc:creator>
  <cp:lastModifiedBy>Frank Kane</cp:lastModifiedBy>
  <cp:revision>5</cp:revision>
  <dcterms:created xsi:type="dcterms:W3CDTF">2015-09-23T12:59:48Z</dcterms:created>
  <dcterms:modified xsi:type="dcterms:W3CDTF">2020-09-15T14:08:33Z</dcterms:modified>
</cp:coreProperties>
</file>