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D26BC-DF94-465B-8062-AD29F69D309E}" type="datetimeFigureOut">
              <a:rPr lang="en-US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vs. flatmap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Word Count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transforms each element of an rdd into one new element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405" y="854243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370" y="2305024"/>
            <a:ext cx="5301862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sc.textFile("redfox.txt")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rageCaps = lines.map(lambda x: x.upper())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7262" y="3154778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</a:p>
          <a:p>
            <a:r>
              <a:rPr lang="en-US" dirty="0"/>
              <a:t>FOX JUMPED</a:t>
            </a:r>
          </a:p>
          <a:p>
            <a:r>
              <a:rPr lang="en-US" dirty="0"/>
              <a:t>OVER THE </a:t>
            </a:r>
            <a:r>
              <a:rPr lang="en-US"/>
              <a:t>LAZY</a:t>
            </a:r>
            <a:endParaRPr lang="en-US" dirty="0"/>
          </a:p>
          <a:p>
            <a:r>
              <a:rPr lang="en-US" dirty="0"/>
              <a:t>BROWN DOGS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6198" y="1334041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38202" y="3031080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28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FLATMAP() can create many new elements from each one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2001876"/>
            <a:ext cx="242519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6074" y="2197895"/>
            <a:ext cx="48006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sc.textFile("redfox.txt")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words =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lines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.flatMap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(lambda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x: x.split())</a:t>
            </a: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3734" y="1234612"/>
            <a:ext cx="2743200" cy="31393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quick</a:t>
            </a:r>
            <a:endParaRPr lang="en-US"/>
          </a:p>
          <a:p>
            <a:pPr algn="ctr"/>
            <a:r>
              <a:rPr lang="en-US" dirty="0"/>
              <a:t>red</a:t>
            </a:r>
            <a:endParaRPr lang="en-US"/>
          </a:p>
          <a:p>
            <a:pPr algn="ctr"/>
            <a:r>
              <a:rPr lang="en-US" dirty="0"/>
              <a:t>fox</a:t>
            </a:r>
            <a:endParaRPr lang="en-US"/>
          </a:p>
          <a:p>
            <a:pPr algn="ctr"/>
            <a:r>
              <a:rPr lang="en-US" dirty="0"/>
              <a:t>jumped</a:t>
            </a:r>
            <a:endParaRPr lang="en-US"/>
          </a:p>
          <a:p>
            <a:pPr algn="ctr"/>
            <a:r>
              <a:rPr lang="en-US" dirty="0"/>
              <a:t>over</a:t>
            </a:r>
            <a:endParaRPr lang="en-US"/>
          </a:p>
          <a:p>
            <a:pPr algn="ctr"/>
            <a:r>
              <a:rPr lang="en-US" dirty="0"/>
              <a:t>the</a:t>
            </a:r>
            <a:endParaRPr lang="en-US"/>
          </a:p>
          <a:p>
            <a:pPr algn="ctr"/>
            <a:r>
              <a:rPr lang="en-US"/>
              <a:t>lazy</a:t>
            </a:r>
          </a:p>
          <a:p>
            <a:pPr algn="ctr"/>
            <a:r>
              <a:rPr lang="en-US" dirty="0"/>
              <a:t>brown</a:t>
            </a:r>
            <a:endParaRPr lang="en-US"/>
          </a:p>
          <a:p>
            <a:pPr algn="ctr"/>
            <a:r>
              <a:rPr lang="en-US" dirty="0"/>
              <a:t>dogs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5640" y="264936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90971" y="257030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61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sample: Count the words in a book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3" descr="self-employment-book-new-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3" y="308500"/>
            <a:ext cx="2571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110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map vs. flatmap</vt:lpstr>
      <vt:lpstr>map() transforms each element of an rdd into one new element</vt:lpstr>
      <vt:lpstr>FLATMAP() can create many new elements from each one</vt:lpstr>
      <vt:lpstr>Code sample: Count the words in a 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5</cp:revision>
  <dcterms:created xsi:type="dcterms:W3CDTF">2014-09-12T02:12:56Z</dcterms:created>
  <dcterms:modified xsi:type="dcterms:W3CDTF">2016-01-27T15:33:40Z</dcterms:modified>
</cp:coreProperties>
</file>