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3" r:id="rId5"/>
    <p:sldId id="258" r:id="rId6"/>
    <p:sldId id="259" r:id="rId7"/>
    <p:sldId id="260" r:id="rId8"/>
    <p:sldId id="261" r:id="rId9"/>
    <p:sldId id="262" r:id="rId10"/>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2" d="100"/>
          <a:sy n="72" d="100"/>
        </p:scale>
        <p:origin x="65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p:txBody>
          <a:bodyPr lIns="0" tIns="0" rIns="0" bIns="0"/>
          <a:lstStyle>
            <a:lvl1pPr>
              <a:defRPr sz="2400" b="0" i="0">
                <a:solidFill>
                  <a:schemeClr val="tx1"/>
                </a:solidFill>
                <a:latin typeface="Verdana" panose="020B0604030504040204"/>
                <a:cs typeface="Verdana" panose="020B060403050404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Times New Roman" panose="02020603050405020304"/>
                <a:cs typeface="Times New Roman" panose="02020603050405020304"/>
              </a:defRPr>
            </a:lvl1pPr>
          </a:lstStyle>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Times New Roman" panose="02020603050405020304"/>
                <a:cs typeface="Times New Roman" panose="020206030504050203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800598" y="0"/>
            <a:ext cx="10487025" cy="10287000"/>
          </a:xfrm>
          <a:custGeom>
            <a:avLst/>
            <a:gdLst/>
            <a:ahLst/>
            <a:cxnLst/>
            <a:rect l="l" t="t" r="r" b="b"/>
            <a:pathLst>
              <a:path w="10487025" h="10287000">
                <a:moveTo>
                  <a:pt x="10487024" y="10286999"/>
                </a:moveTo>
                <a:lnTo>
                  <a:pt x="0" y="10286999"/>
                </a:lnTo>
                <a:lnTo>
                  <a:pt x="0" y="0"/>
                </a:lnTo>
                <a:lnTo>
                  <a:pt x="10487024" y="0"/>
                </a:lnTo>
                <a:lnTo>
                  <a:pt x="10487024" y="10286999"/>
                </a:lnTo>
                <a:close/>
              </a:path>
            </a:pathLst>
          </a:custGeom>
          <a:solidFill>
            <a:srgbClr val="000000"/>
          </a:solidFill>
        </p:spPr>
        <p:txBody>
          <a:bodyPr wrap="square" lIns="0" tIns="0" rIns="0" bIns="0" rtlCol="0"/>
          <a:lstStyle/>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581626" y="2065026"/>
            <a:ext cx="15124747" cy="452755"/>
          </a:xfrm>
          <a:prstGeom prst="rect">
            <a:avLst/>
          </a:prstGeom>
        </p:spPr>
        <p:txBody>
          <a:bodyPr wrap="square" lIns="0" tIns="0" rIns="0" bIns="0">
            <a:spAutoFit/>
          </a:bodyPr>
          <a:lstStyle>
            <a:lvl1pPr>
              <a:defRPr sz="2800" b="1" i="0">
                <a:solidFill>
                  <a:schemeClr val="bg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a:xfrm>
            <a:off x="4312485" y="4726787"/>
            <a:ext cx="9663028" cy="2981959"/>
          </a:xfrm>
          <a:prstGeom prst="rect">
            <a:avLst/>
          </a:prstGeom>
        </p:spPr>
        <p:txBody>
          <a:bodyPr wrap="square" lIns="0" tIns="0" rIns="0" bIns="0">
            <a:spAutoFit/>
          </a:bodyPr>
          <a:lstStyle>
            <a:lvl1pPr>
              <a:defRPr sz="2400" b="0" i="0">
                <a:solidFill>
                  <a:schemeClr val="tx1"/>
                </a:solidFill>
                <a:latin typeface="Verdana" panose="020B0604030504040204"/>
                <a:cs typeface="Verdana" panose="020B0604030504040204"/>
              </a:defRPr>
            </a:lvl1pPr>
          </a:lstStyle>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72400" y="1329296"/>
            <a:ext cx="10515600" cy="3848489"/>
          </a:xfrm>
          <a:prstGeom prst="rect">
            <a:avLst/>
          </a:prstGeom>
        </p:spPr>
        <p:txBody>
          <a:bodyPr vert="horz" wrap="square" lIns="0" tIns="16510" rIns="0" bIns="0" rtlCol="0">
            <a:spAutoFit/>
          </a:bodyPr>
          <a:lstStyle/>
          <a:p>
            <a:pPr marL="12065" marR="5080" algn="ctr">
              <a:lnSpc>
                <a:spcPct val="100000"/>
              </a:lnSpc>
              <a:spcBef>
                <a:spcPts val="130"/>
              </a:spcBef>
            </a:pPr>
            <a:r>
              <a:rPr lang="en-US" sz="8300" b="1" spc="310" dirty="0">
                <a:solidFill>
                  <a:srgbClr val="FFFFFF"/>
                </a:solidFill>
                <a:latin typeface="Times New Roman" panose="02020603050405020304"/>
                <a:cs typeface="Times New Roman" panose="02020603050405020304"/>
              </a:rPr>
              <a:t>Applicant Credibility Prediction For Loan Approval</a:t>
            </a:r>
            <a:endParaRPr sz="8300" dirty="0">
              <a:latin typeface="Times New Roman" panose="02020603050405020304"/>
              <a:cs typeface="Times New Roman" panose="02020603050405020304"/>
            </a:endParaRPr>
          </a:p>
        </p:txBody>
      </p:sp>
      <p:pic>
        <p:nvPicPr>
          <p:cNvPr id="3" name="object 3"/>
          <p:cNvPicPr/>
          <p:nvPr/>
        </p:nvPicPr>
        <p:blipFill>
          <a:blip r:embed="rId1" cstate="print"/>
          <a:stretch>
            <a:fillRect/>
          </a:stretch>
        </p:blipFill>
        <p:spPr>
          <a:xfrm>
            <a:off x="1334999" y="1143000"/>
            <a:ext cx="5122068" cy="80009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487489" y="0"/>
            <a:ext cx="7637335" cy="10286999"/>
          </a:xfrm>
          <a:prstGeom prst="rect">
            <a:avLst/>
          </a:prstGeom>
        </p:spPr>
      </p:pic>
      <p:sp>
        <p:nvSpPr>
          <p:cNvPr id="3" name="object 3"/>
          <p:cNvSpPr txBox="1">
            <a:spLocks noGrp="1"/>
          </p:cNvSpPr>
          <p:nvPr>
            <p:ph type="title"/>
          </p:nvPr>
        </p:nvSpPr>
        <p:spPr>
          <a:xfrm>
            <a:off x="8877999" y="1126110"/>
            <a:ext cx="8648700" cy="1752600"/>
          </a:xfrm>
          <a:prstGeom prst="rect">
            <a:avLst/>
          </a:prstGeom>
          <a:solidFill>
            <a:srgbClr val="000000"/>
          </a:solidFill>
        </p:spPr>
        <p:txBody>
          <a:bodyPr vert="horz" wrap="square" lIns="0" tIns="422275" rIns="0" bIns="0" rtlCol="0">
            <a:spAutoFit/>
          </a:bodyPr>
          <a:lstStyle/>
          <a:p>
            <a:pPr marR="28575" algn="ctr">
              <a:lnSpc>
                <a:spcPct val="100000"/>
              </a:lnSpc>
              <a:spcBef>
                <a:spcPts val="3325"/>
              </a:spcBef>
            </a:pPr>
            <a:r>
              <a:rPr sz="5550" spc="15" dirty="0">
                <a:latin typeface="Cambria" panose="02040503050406030204"/>
                <a:cs typeface="Cambria" panose="02040503050406030204"/>
              </a:rPr>
              <a:t>Introduction</a:t>
            </a:r>
            <a:endParaRPr sz="5550">
              <a:latin typeface="Cambria" panose="02040503050406030204"/>
              <a:cs typeface="Cambria" panose="02040503050406030204"/>
            </a:endParaRPr>
          </a:p>
        </p:txBody>
      </p:sp>
      <p:sp>
        <p:nvSpPr>
          <p:cNvPr id="4" name="object 4"/>
          <p:cNvSpPr txBox="1"/>
          <p:nvPr/>
        </p:nvSpPr>
        <p:spPr>
          <a:xfrm>
            <a:off x="9340853" y="3393154"/>
            <a:ext cx="7684134" cy="3987800"/>
          </a:xfrm>
          <a:prstGeom prst="rect">
            <a:avLst/>
          </a:prstGeom>
        </p:spPr>
        <p:txBody>
          <a:bodyPr vert="horz" wrap="square" lIns="0" tIns="9525" rIns="0" bIns="0" rtlCol="0">
            <a:spAutoFit/>
          </a:bodyPr>
          <a:lstStyle/>
          <a:p>
            <a:pPr marL="12700" marR="5080" algn="ctr">
              <a:lnSpc>
                <a:spcPct val="118000"/>
              </a:lnSpc>
              <a:spcBef>
                <a:spcPts val="75"/>
              </a:spcBef>
            </a:pPr>
            <a:r>
              <a:rPr sz="2450" spc="-90" dirty="0">
                <a:latin typeface="Verdana" panose="020B0604030504040204"/>
                <a:cs typeface="Verdana" panose="020B0604030504040204"/>
              </a:rPr>
              <a:t>T</a:t>
            </a:r>
            <a:r>
              <a:rPr sz="2450" spc="125" dirty="0">
                <a:latin typeface="Verdana" panose="020B0604030504040204"/>
                <a:cs typeface="Verdana" panose="020B0604030504040204"/>
              </a:rPr>
              <a:t>h</a:t>
            </a:r>
            <a:r>
              <a:rPr sz="2450" spc="-10" dirty="0">
                <a:latin typeface="Verdana" panose="020B0604030504040204"/>
                <a:cs typeface="Verdana" panose="020B0604030504040204"/>
              </a:rPr>
              <a:t>i</a:t>
            </a:r>
            <a:r>
              <a:rPr sz="2450" spc="-70" dirty="0">
                <a:latin typeface="Verdana" panose="020B0604030504040204"/>
                <a:cs typeface="Verdana" panose="020B0604030504040204"/>
              </a:rPr>
              <a:t>s</a:t>
            </a:r>
            <a:r>
              <a:rPr sz="2450" spc="-215" dirty="0">
                <a:latin typeface="Verdana" panose="020B0604030504040204"/>
                <a:cs typeface="Verdana" panose="020B0604030504040204"/>
              </a:rPr>
              <a:t> </a:t>
            </a:r>
            <a:r>
              <a:rPr sz="2450" spc="150" dirty="0">
                <a:latin typeface="Verdana" panose="020B0604030504040204"/>
                <a:cs typeface="Verdana" panose="020B0604030504040204"/>
              </a:rPr>
              <a:t>p</a:t>
            </a:r>
            <a:r>
              <a:rPr sz="2450" spc="-90" dirty="0">
                <a:latin typeface="Verdana" panose="020B0604030504040204"/>
                <a:cs typeface="Verdana" panose="020B0604030504040204"/>
              </a:rPr>
              <a:t>r</a:t>
            </a:r>
            <a:r>
              <a:rPr sz="2450" spc="35" dirty="0">
                <a:latin typeface="Verdana" panose="020B0604030504040204"/>
                <a:cs typeface="Verdana" panose="020B0604030504040204"/>
              </a:rPr>
              <a:t>e</a:t>
            </a:r>
            <a:r>
              <a:rPr sz="2450" spc="-70" dirty="0">
                <a:latin typeface="Verdana" panose="020B0604030504040204"/>
                <a:cs typeface="Verdana" panose="020B0604030504040204"/>
              </a:rPr>
              <a:t>s</a:t>
            </a:r>
            <a:r>
              <a:rPr sz="2450" spc="35" dirty="0">
                <a:latin typeface="Verdana" panose="020B0604030504040204"/>
                <a:cs typeface="Verdana" panose="020B0604030504040204"/>
              </a:rPr>
              <a:t>e</a:t>
            </a:r>
            <a:r>
              <a:rPr sz="2450" spc="125" dirty="0">
                <a:latin typeface="Verdana" panose="020B0604030504040204"/>
                <a:cs typeface="Verdana" panose="020B0604030504040204"/>
              </a:rPr>
              <a:t>n</a:t>
            </a:r>
            <a:r>
              <a:rPr sz="2450" spc="35" dirty="0">
                <a:latin typeface="Verdana" panose="020B0604030504040204"/>
                <a:cs typeface="Verdana" panose="020B0604030504040204"/>
              </a:rPr>
              <a:t>t</a:t>
            </a:r>
            <a:r>
              <a:rPr sz="2450" spc="-15" dirty="0">
                <a:latin typeface="Verdana" panose="020B0604030504040204"/>
                <a:cs typeface="Verdana" panose="020B0604030504040204"/>
              </a:rPr>
              <a:t>a</a:t>
            </a:r>
            <a:r>
              <a:rPr sz="2450" spc="35" dirty="0">
                <a:latin typeface="Verdana" panose="020B0604030504040204"/>
                <a:cs typeface="Verdana" panose="020B0604030504040204"/>
              </a:rPr>
              <a:t>t</a:t>
            </a:r>
            <a:r>
              <a:rPr sz="2450" spc="-10" dirty="0">
                <a:latin typeface="Verdana" panose="020B0604030504040204"/>
                <a:cs typeface="Verdana" panose="020B0604030504040204"/>
              </a:rPr>
              <a:t>i</a:t>
            </a:r>
            <a:r>
              <a:rPr sz="2450" spc="60" dirty="0">
                <a:latin typeface="Verdana" panose="020B0604030504040204"/>
                <a:cs typeface="Verdana" panose="020B0604030504040204"/>
              </a:rPr>
              <a:t>o</a:t>
            </a:r>
            <a:r>
              <a:rPr sz="2450" spc="125" dirty="0">
                <a:latin typeface="Verdana" panose="020B0604030504040204"/>
                <a:cs typeface="Verdana" panose="020B0604030504040204"/>
              </a:rPr>
              <a:t>n</a:t>
            </a:r>
            <a:r>
              <a:rPr sz="2450" spc="-215" dirty="0">
                <a:latin typeface="Verdana" panose="020B0604030504040204"/>
                <a:cs typeface="Verdana" panose="020B0604030504040204"/>
              </a:rPr>
              <a:t> </a:t>
            </a:r>
            <a:r>
              <a:rPr sz="2450" spc="170" dirty="0">
                <a:latin typeface="Verdana" panose="020B0604030504040204"/>
                <a:cs typeface="Verdana" panose="020B0604030504040204"/>
              </a:rPr>
              <a:t>w</a:t>
            </a:r>
            <a:r>
              <a:rPr sz="2450" spc="-10" dirty="0">
                <a:latin typeface="Verdana" panose="020B0604030504040204"/>
                <a:cs typeface="Verdana" panose="020B0604030504040204"/>
              </a:rPr>
              <a:t>ill</a:t>
            </a:r>
            <a:r>
              <a:rPr sz="2450" spc="-215" dirty="0">
                <a:latin typeface="Verdana" panose="020B0604030504040204"/>
                <a:cs typeface="Verdana" panose="020B0604030504040204"/>
              </a:rPr>
              <a:t> </a:t>
            </a:r>
            <a:r>
              <a:rPr sz="2450" spc="90" dirty="0">
                <a:latin typeface="Verdana" panose="020B0604030504040204"/>
                <a:cs typeface="Verdana" panose="020B0604030504040204"/>
              </a:rPr>
              <a:t>c</a:t>
            </a:r>
            <a:r>
              <a:rPr sz="2450" spc="20" dirty="0">
                <a:latin typeface="Verdana" panose="020B0604030504040204"/>
                <a:cs typeface="Verdana" panose="020B0604030504040204"/>
              </a:rPr>
              <a:t>o</a:t>
            </a:r>
            <a:r>
              <a:rPr sz="2450" spc="-150" dirty="0">
                <a:latin typeface="Verdana" panose="020B0604030504040204"/>
                <a:cs typeface="Verdana" panose="020B0604030504040204"/>
              </a:rPr>
              <a:t>v</a:t>
            </a:r>
            <a:r>
              <a:rPr sz="2450" spc="35" dirty="0">
                <a:latin typeface="Verdana" panose="020B0604030504040204"/>
                <a:cs typeface="Verdana" panose="020B0604030504040204"/>
              </a:rPr>
              <a:t>e</a:t>
            </a:r>
            <a:r>
              <a:rPr sz="2450" spc="-55" dirty="0">
                <a:latin typeface="Verdana" panose="020B0604030504040204"/>
                <a:cs typeface="Verdana" panose="020B0604030504040204"/>
              </a:rPr>
              <a:t>r</a:t>
            </a:r>
            <a:r>
              <a:rPr sz="2450" spc="-215" dirty="0">
                <a:latin typeface="Verdana" panose="020B0604030504040204"/>
                <a:cs typeface="Verdana" panose="020B0604030504040204"/>
              </a:rPr>
              <a:t> </a:t>
            </a:r>
            <a:r>
              <a:rPr sz="2450" spc="-15" dirty="0">
                <a:latin typeface="Verdana" panose="020B0604030504040204"/>
                <a:cs typeface="Verdana" panose="020B0604030504040204"/>
              </a:rPr>
              <a:t>a</a:t>
            </a:r>
            <a:r>
              <a:rPr sz="2450" spc="150" dirty="0">
                <a:latin typeface="Verdana" panose="020B0604030504040204"/>
                <a:cs typeface="Verdana" panose="020B0604030504040204"/>
              </a:rPr>
              <a:t>d</a:t>
            </a:r>
            <a:r>
              <a:rPr sz="2450" spc="-150" dirty="0">
                <a:latin typeface="Verdana" panose="020B0604030504040204"/>
                <a:cs typeface="Verdana" panose="020B0604030504040204"/>
              </a:rPr>
              <a:t>v</a:t>
            </a:r>
            <a:r>
              <a:rPr sz="2450" spc="-15" dirty="0">
                <a:latin typeface="Verdana" panose="020B0604030504040204"/>
                <a:cs typeface="Verdana" panose="020B0604030504040204"/>
              </a:rPr>
              <a:t>a</a:t>
            </a:r>
            <a:r>
              <a:rPr sz="2450" spc="125" dirty="0">
                <a:latin typeface="Verdana" panose="020B0604030504040204"/>
                <a:cs typeface="Verdana" panose="020B0604030504040204"/>
              </a:rPr>
              <a:t>n</a:t>
            </a:r>
            <a:r>
              <a:rPr sz="2450" spc="90" dirty="0">
                <a:latin typeface="Verdana" panose="020B0604030504040204"/>
                <a:cs typeface="Verdana" panose="020B0604030504040204"/>
              </a:rPr>
              <a:t>c</a:t>
            </a:r>
            <a:r>
              <a:rPr sz="2450" spc="35" dirty="0">
                <a:latin typeface="Verdana" panose="020B0604030504040204"/>
                <a:cs typeface="Verdana" panose="020B0604030504040204"/>
              </a:rPr>
              <a:t>e</a:t>
            </a:r>
            <a:r>
              <a:rPr sz="2450" spc="150" dirty="0">
                <a:latin typeface="Verdana" panose="020B0604030504040204"/>
                <a:cs typeface="Verdana" panose="020B0604030504040204"/>
              </a:rPr>
              <a:t>d</a:t>
            </a:r>
            <a:r>
              <a:rPr sz="2450" spc="-215" dirty="0">
                <a:latin typeface="Verdana" panose="020B0604030504040204"/>
                <a:cs typeface="Verdana" panose="020B0604030504040204"/>
              </a:rPr>
              <a:t> </a:t>
            </a:r>
            <a:r>
              <a:rPr sz="2450" spc="114" dirty="0">
                <a:latin typeface="Verdana" panose="020B0604030504040204"/>
                <a:cs typeface="Verdana" panose="020B0604030504040204"/>
              </a:rPr>
              <a:t>c</a:t>
            </a:r>
            <a:r>
              <a:rPr sz="2450" spc="-90" dirty="0">
                <a:latin typeface="Verdana" panose="020B0604030504040204"/>
                <a:cs typeface="Verdana" panose="020B0604030504040204"/>
              </a:rPr>
              <a:t>r</a:t>
            </a:r>
            <a:r>
              <a:rPr sz="2450" spc="35" dirty="0">
                <a:latin typeface="Verdana" panose="020B0604030504040204"/>
                <a:cs typeface="Verdana" panose="020B0604030504040204"/>
              </a:rPr>
              <a:t>e</a:t>
            </a:r>
            <a:r>
              <a:rPr sz="2450" spc="150" dirty="0">
                <a:latin typeface="Verdana" panose="020B0604030504040204"/>
                <a:cs typeface="Verdana" panose="020B0604030504040204"/>
              </a:rPr>
              <a:t>d</a:t>
            </a:r>
            <a:r>
              <a:rPr sz="2450" spc="-10" dirty="0">
                <a:latin typeface="Verdana" panose="020B0604030504040204"/>
                <a:cs typeface="Verdana" panose="020B0604030504040204"/>
              </a:rPr>
              <a:t>i</a:t>
            </a:r>
            <a:r>
              <a:rPr sz="2450" spc="35" dirty="0">
                <a:latin typeface="Verdana" panose="020B0604030504040204"/>
                <a:cs typeface="Verdana" panose="020B0604030504040204"/>
              </a:rPr>
              <a:t>t  </a:t>
            </a:r>
            <a:r>
              <a:rPr sz="2450" spc="-70" dirty="0">
                <a:latin typeface="Verdana" panose="020B0604030504040204"/>
                <a:cs typeface="Verdana" panose="020B0604030504040204"/>
              </a:rPr>
              <a:t>s</a:t>
            </a:r>
            <a:r>
              <a:rPr sz="2450" spc="90" dirty="0">
                <a:latin typeface="Verdana" panose="020B0604030504040204"/>
                <a:cs typeface="Verdana" panose="020B0604030504040204"/>
              </a:rPr>
              <a:t>c</a:t>
            </a:r>
            <a:r>
              <a:rPr sz="2450" spc="60" dirty="0">
                <a:latin typeface="Verdana" panose="020B0604030504040204"/>
                <a:cs typeface="Verdana" panose="020B0604030504040204"/>
              </a:rPr>
              <a:t>o</a:t>
            </a:r>
            <a:r>
              <a:rPr sz="2450" spc="-75" dirty="0">
                <a:latin typeface="Verdana" panose="020B0604030504040204"/>
                <a:cs typeface="Verdana" panose="020B0604030504040204"/>
              </a:rPr>
              <a:t>r</a:t>
            </a:r>
            <a:r>
              <a:rPr sz="2450" spc="-10" dirty="0">
                <a:latin typeface="Verdana" panose="020B0604030504040204"/>
                <a:cs typeface="Verdana" panose="020B0604030504040204"/>
              </a:rPr>
              <a:t>i</a:t>
            </a:r>
            <a:r>
              <a:rPr sz="2450" spc="125" dirty="0">
                <a:latin typeface="Verdana" panose="020B0604030504040204"/>
                <a:cs typeface="Verdana" panose="020B0604030504040204"/>
              </a:rPr>
              <a:t>n</a:t>
            </a:r>
            <a:r>
              <a:rPr sz="2450" spc="170" dirty="0">
                <a:latin typeface="Verdana" panose="020B0604030504040204"/>
                <a:cs typeface="Verdana" panose="020B0604030504040204"/>
              </a:rPr>
              <a:t>g</a:t>
            </a:r>
            <a:r>
              <a:rPr sz="2450" spc="-215" dirty="0">
                <a:latin typeface="Verdana" panose="020B0604030504040204"/>
                <a:cs typeface="Verdana" panose="020B0604030504040204"/>
              </a:rPr>
              <a:t> </a:t>
            </a:r>
            <a:r>
              <a:rPr sz="2450" spc="-15" dirty="0">
                <a:latin typeface="Verdana" panose="020B0604030504040204"/>
                <a:cs typeface="Verdana" panose="020B0604030504040204"/>
              </a:rPr>
              <a:t>t</a:t>
            </a:r>
            <a:r>
              <a:rPr sz="2450" spc="35" dirty="0">
                <a:latin typeface="Verdana" panose="020B0604030504040204"/>
                <a:cs typeface="Verdana" panose="020B0604030504040204"/>
              </a:rPr>
              <a:t>e</a:t>
            </a:r>
            <a:r>
              <a:rPr sz="2450" spc="95" dirty="0">
                <a:latin typeface="Verdana" panose="020B0604030504040204"/>
                <a:cs typeface="Verdana" panose="020B0604030504040204"/>
              </a:rPr>
              <a:t>c</a:t>
            </a:r>
            <a:r>
              <a:rPr sz="2450" spc="125" dirty="0">
                <a:latin typeface="Verdana" panose="020B0604030504040204"/>
                <a:cs typeface="Verdana" panose="020B0604030504040204"/>
              </a:rPr>
              <a:t>hn</a:t>
            </a:r>
            <a:r>
              <a:rPr sz="2450" spc="-10" dirty="0">
                <a:latin typeface="Verdana" panose="020B0604030504040204"/>
                <a:cs typeface="Verdana" panose="020B0604030504040204"/>
              </a:rPr>
              <a:t>i</a:t>
            </a:r>
            <a:r>
              <a:rPr sz="2450" spc="150" dirty="0">
                <a:latin typeface="Verdana" panose="020B0604030504040204"/>
                <a:cs typeface="Verdana" panose="020B0604030504040204"/>
              </a:rPr>
              <a:t>q</a:t>
            </a:r>
            <a:r>
              <a:rPr sz="2450" spc="114" dirty="0">
                <a:latin typeface="Verdana" panose="020B0604030504040204"/>
                <a:cs typeface="Verdana" panose="020B0604030504040204"/>
              </a:rPr>
              <a:t>u</a:t>
            </a:r>
            <a:r>
              <a:rPr sz="2450" spc="35" dirty="0">
                <a:latin typeface="Verdana" panose="020B0604030504040204"/>
                <a:cs typeface="Verdana" panose="020B0604030504040204"/>
              </a:rPr>
              <a:t>e</a:t>
            </a:r>
            <a:r>
              <a:rPr sz="2450" spc="-70" dirty="0">
                <a:latin typeface="Verdana" panose="020B0604030504040204"/>
                <a:cs typeface="Verdana" panose="020B0604030504040204"/>
              </a:rPr>
              <a:t>s</a:t>
            </a:r>
            <a:r>
              <a:rPr sz="2450" spc="-215" dirty="0">
                <a:latin typeface="Verdana" panose="020B0604030504040204"/>
                <a:cs typeface="Verdana" panose="020B0604030504040204"/>
              </a:rPr>
              <a:t> </a:t>
            </a:r>
            <a:r>
              <a:rPr sz="2450" spc="-50" dirty="0">
                <a:latin typeface="Verdana" panose="020B0604030504040204"/>
                <a:cs typeface="Verdana" panose="020B0604030504040204"/>
              </a:rPr>
              <a:t>f</a:t>
            </a:r>
            <a:r>
              <a:rPr sz="2450" spc="60" dirty="0">
                <a:latin typeface="Verdana" panose="020B0604030504040204"/>
                <a:cs typeface="Verdana" panose="020B0604030504040204"/>
              </a:rPr>
              <a:t>o</a:t>
            </a:r>
            <a:r>
              <a:rPr sz="2450" spc="-55" dirty="0">
                <a:latin typeface="Verdana" panose="020B0604030504040204"/>
                <a:cs typeface="Verdana" panose="020B0604030504040204"/>
              </a:rPr>
              <a:t>r</a:t>
            </a:r>
            <a:r>
              <a:rPr sz="2450" spc="-215" dirty="0">
                <a:latin typeface="Verdana" panose="020B0604030504040204"/>
                <a:cs typeface="Verdana" panose="020B0604030504040204"/>
              </a:rPr>
              <a:t> </a:t>
            </a:r>
            <a:r>
              <a:rPr sz="2450" spc="-15" dirty="0">
                <a:latin typeface="Verdana" panose="020B0604030504040204"/>
                <a:cs typeface="Verdana" panose="020B0604030504040204"/>
              </a:rPr>
              <a:t>a</a:t>
            </a:r>
            <a:r>
              <a:rPr sz="2450" spc="90" dirty="0">
                <a:latin typeface="Verdana" panose="020B0604030504040204"/>
                <a:cs typeface="Verdana" panose="020B0604030504040204"/>
              </a:rPr>
              <a:t>c</a:t>
            </a:r>
            <a:r>
              <a:rPr sz="2450" spc="114" dirty="0">
                <a:latin typeface="Verdana" panose="020B0604030504040204"/>
                <a:cs typeface="Verdana" panose="020B0604030504040204"/>
              </a:rPr>
              <a:t>cu</a:t>
            </a:r>
            <a:r>
              <a:rPr sz="2450" spc="-80" dirty="0">
                <a:latin typeface="Verdana" panose="020B0604030504040204"/>
                <a:cs typeface="Verdana" panose="020B0604030504040204"/>
              </a:rPr>
              <a:t>r</a:t>
            </a:r>
            <a:r>
              <a:rPr sz="2450" spc="-15" dirty="0">
                <a:latin typeface="Verdana" panose="020B0604030504040204"/>
                <a:cs typeface="Verdana" panose="020B0604030504040204"/>
              </a:rPr>
              <a:t>at</a:t>
            </a:r>
            <a:r>
              <a:rPr sz="2450" spc="35" dirty="0">
                <a:latin typeface="Verdana" panose="020B0604030504040204"/>
                <a:cs typeface="Verdana" panose="020B0604030504040204"/>
              </a:rPr>
              <a:t>e</a:t>
            </a:r>
            <a:r>
              <a:rPr sz="2450" spc="-215" dirty="0">
                <a:latin typeface="Verdana" panose="020B0604030504040204"/>
                <a:cs typeface="Verdana" panose="020B0604030504040204"/>
              </a:rPr>
              <a:t> </a:t>
            </a:r>
            <a:r>
              <a:rPr sz="2450" spc="-15" dirty="0">
                <a:latin typeface="Verdana" panose="020B0604030504040204"/>
                <a:cs typeface="Verdana" panose="020B0604030504040204"/>
              </a:rPr>
              <a:t>a</a:t>
            </a:r>
            <a:r>
              <a:rPr sz="2450" spc="125" dirty="0">
                <a:latin typeface="Verdana" panose="020B0604030504040204"/>
                <a:cs typeface="Verdana" panose="020B0604030504040204"/>
              </a:rPr>
              <a:t>n</a:t>
            </a:r>
            <a:r>
              <a:rPr sz="2450" spc="150" dirty="0">
                <a:latin typeface="Verdana" panose="020B0604030504040204"/>
                <a:cs typeface="Verdana" panose="020B0604030504040204"/>
              </a:rPr>
              <a:t>d</a:t>
            </a:r>
            <a:r>
              <a:rPr sz="2450" spc="-215" dirty="0">
                <a:latin typeface="Verdana" panose="020B0604030504040204"/>
                <a:cs typeface="Verdana" panose="020B0604030504040204"/>
              </a:rPr>
              <a:t> </a:t>
            </a:r>
            <a:r>
              <a:rPr sz="2450" spc="35" dirty="0">
                <a:latin typeface="Verdana" panose="020B0604030504040204"/>
                <a:cs typeface="Verdana" panose="020B0604030504040204"/>
              </a:rPr>
              <a:t>e</a:t>
            </a:r>
            <a:r>
              <a:rPr sz="2450" spc="-25" dirty="0">
                <a:latin typeface="Verdana" panose="020B0604030504040204"/>
                <a:cs typeface="Verdana" panose="020B0604030504040204"/>
              </a:rPr>
              <a:t>f</a:t>
            </a:r>
            <a:r>
              <a:rPr sz="2450" spc="170" dirty="0">
                <a:latin typeface="Verdana" panose="020B0604030504040204"/>
                <a:cs typeface="Verdana" panose="020B0604030504040204"/>
              </a:rPr>
              <a:t>ﬁ</a:t>
            </a:r>
            <a:r>
              <a:rPr sz="2450" spc="114" dirty="0">
                <a:latin typeface="Verdana" panose="020B0604030504040204"/>
                <a:cs typeface="Verdana" panose="020B0604030504040204"/>
              </a:rPr>
              <a:t>c</a:t>
            </a:r>
            <a:r>
              <a:rPr sz="2450" spc="-10" dirty="0">
                <a:latin typeface="Verdana" panose="020B0604030504040204"/>
                <a:cs typeface="Verdana" panose="020B0604030504040204"/>
              </a:rPr>
              <a:t>i</a:t>
            </a:r>
            <a:r>
              <a:rPr sz="2450" spc="35" dirty="0">
                <a:latin typeface="Verdana" panose="020B0604030504040204"/>
                <a:cs typeface="Verdana" panose="020B0604030504040204"/>
              </a:rPr>
              <a:t>e</a:t>
            </a:r>
            <a:r>
              <a:rPr sz="2450" spc="125" dirty="0">
                <a:latin typeface="Verdana" panose="020B0604030504040204"/>
                <a:cs typeface="Verdana" panose="020B0604030504040204"/>
              </a:rPr>
              <a:t>n</a:t>
            </a:r>
            <a:r>
              <a:rPr sz="2450" spc="35" dirty="0">
                <a:latin typeface="Verdana" panose="020B0604030504040204"/>
                <a:cs typeface="Verdana" panose="020B0604030504040204"/>
              </a:rPr>
              <a:t>t  </a:t>
            </a:r>
            <a:r>
              <a:rPr sz="2450" spc="-10" dirty="0">
                <a:latin typeface="Verdana" panose="020B0604030504040204"/>
                <a:cs typeface="Verdana" panose="020B0604030504040204"/>
              </a:rPr>
              <a:t>l</a:t>
            </a:r>
            <a:r>
              <a:rPr sz="2450" spc="50" dirty="0">
                <a:latin typeface="Verdana" panose="020B0604030504040204"/>
                <a:cs typeface="Verdana" panose="020B0604030504040204"/>
              </a:rPr>
              <a:t>o</a:t>
            </a:r>
            <a:r>
              <a:rPr sz="2450" spc="-15" dirty="0">
                <a:latin typeface="Verdana" panose="020B0604030504040204"/>
                <a:cs typeface="Verdana" panose="020B0604030504040204"/>
              </a:rPr>
              <a:t>a</a:t>
            </a:r>
            <a:r>
              <a:rPr sz="2450" spc="125" dirty="0">
                <a:latin typeface="Verdana" panose="020B0604030504040204"/>
                <a:cs typeface="Verdana" panose="020B0604030504040204"/>
              </a:rPr>
              <a:t>n</a:t>
            </a:r>
            <a:r>
              <a:rPr sz="2450" spc="-215" dirty="0">
                <a:latin typeface="Verdana" panose="020B0604030504040204"/>
                <a:cs typeface="Verdana" panose="020B0604030504040204"/>
              </a:rPr>
              <a:t> </a:t>
            </a:r>
            <a:r>
              <a:rPr sz="2450" spc="-15" dirty="0">
                <a:latin typeface="Verdana" panose="020B0604030504040204"/>
                <a:cs typeface="Verdana" panose="020B0604030504040204"/>
              </a:rPr>
              <a:t>a</a:t>
            </a:r>
            <a:r>
              <a:rPr sz="2450" spc="150" dirty="0">
                <a:latin typeface="Verdana" panose="020B0604030504040204"/>
                <a:cs typeface="Verdana" panose="020B0604030504040204"/>
              </a:rPr>
              <a:t>pp</a:t>
            </a:r>
            <a:r>
              <a:rPr sz="2450" spc="-90" dirty="0">
                <a:latin typeface="Verdana" panose="020B0604030504040204"/>
                <a:cs typeface="Verdana" panose="020B0604030504040204"/>
              </a:rPr>
              <a:t>r</a:t>
            </a:r>
            <a:r>
              <a:rPr sz="2450" spc="20" dirty="0">
                <a:latin typeface="Verdana" panose="020B0604030504040204"/>
                <a:cs typeface="Verdana" panose="020B0604030504040204"/>
              </a:rPr>
              <a:t>o</a:t>
            </a:r>
            <a:r>
              <a:rPr sz="2450" spc="-150" dirty="0">
                <a:latin typeface="Verdana" panose="020B0604030504040204"/>
                <a:cs typeface="Verdana" panose="020B0604030504040204"/>
              </a:rPr>
              <a:t>v</a:t>
            </a:r>
            <a:r>
              <a:rPr sz="2450" spc="-15" dirty="0">
                <a:latin typeface="Verdana" panose="020B0604030504040204"/>
                <a:cs typeface="Verdana" panose="020B0604030504040204"/>
              </a:rPr>
              <a:t>a</a:t>
            </a:r>
            <a:r>
              <a:rPr sz="2450" spc="-10" dirty="0">
                <a:latin typeface="Verdana" panose="020B0604030504040204"/>
                <a:cs typeface="Verdana" panose="020B0604030504040204"/>
              </a:rPr>
              <a:t>l</a:t>
            </a:r>
            <a:r>
              <a:rPr sz="2450" spc="-215" dirty="0">
                <a:latin typeface="Verdana" panose="020B0604030504040204"/>
                <a:cs typeface="Verdana" panose="020B0604030504040204"/>
              </a:rPr>
              <a:t> </a:t>
            </a:r>
            <a:r>
              <a:rPr sz="2450" spc="150" dirty="0">
                <a:latin typeface="Verdana" panose="020B0604030504040204"/>
                <a:cs typeface="Verdana" panose="020B0604030504040204"/>
              </a:rPr>
              <a:t>p</a:t>
            </a:r>
            <a:r>
              <a:rPr sz="2450" spc="-90" dirty="0">
                <a:latin typeface="Verdana" panose="020B0604030504040204"/>
                <a:cs typeface="Verdana" panose="020B0604030504040204"/>
              </a:rPr>
              <a:t>r</a:t>
            </a:r>
            <a:r>
              <a:rPr sz="2450" spc="60" dirty="0">
                <a:latin typeface="Verdana" panose="020B0604030504040204"/>
                <a:cs typeface="Verdana" panose="020B0604030504040204"/>
              </a:rPr>
              <a:t>o</a:t>
            </a:r>
            <a:r>
              <a:rPr sz="2450" spc="90" dirty="0">
                <a:latin typeface="Verdana" panose="020B0604030504040204"/>
                <a:cs typeface="Verdana" panose="020B0604030504040204"/>
              </a:rPr>
              <a:t>c</a:t>
            </a:r>
            <a:r>
              <a:rPr sz="2450" spc="35" dirty="0">
                <a:latin typeface="Verdana" panose="020B0604030504040204"/>
                <a:cs typeface="Verdana" panose="020B0604030504040204"/>
              </a:rPr>
              <a:t>e</a:t>
            </a:r>
            <a:r>
              <a:rPr sz="2450" spc="-70" dirty="0">
                <a:latin typeface="Verdana" panose="020B0604030504040204"/>
                <a:cs typeface="Verdana" panose="020B0604030504040204"/>
              </a:rPr>
              <a:t>ss</a:t>
            </a:r>
            <a:r>
              <a:rPr sz="2450" spc="-370" dirty="0">
                <a:latin typeface="Verdana" panose="020B0604030504040204"/>
                <a:cs typeface="Verdana" panose="020B0604030504040204"/>
              </a:rPr>
              <a:t>.</a:t>
            </a:r>
            <a:r>
              <a:rPr sz="2450" spc="-215" dirty="0">
                <a:latin typeface="Verdana" panose="020B0604030504040204"/>
                <a:cs typeface="Verdana" panose="020B0604030504040204"/>
              </a:rPr>
              <a:t> </a:t>
            </a:r>
            <a:r>
              <a:rPr sz="2450" spc="185" dirty="0">
                <a:latin typeface="Verdana" panose="020B0604030504040204"/>
                <a:cs typeface="Verdana" panose="020B0604030504040204"/>
              </a:rPr>
              <a:t>W</a:t>
            </a:r>
            <a:r>
              <a:rPr sz="2450" spc="35" dirty="0">
                <a:latin typeface="Verdana" panose="020B0604030504040204"/>
                <a:cs typeface="Verdana" panose="020B0604030504040204"/>
              </a:rPr>
              <a:t>e</a:t>
            </a:r>
            <a:r>
              <a:rPr sz="2450" spc="-215" dirty="0">
                <a:latin typeface="Verdana" panose="020B0604030504040204"/>
                <a:cs typeface="Verdana" panose="020B0604030504040204"/>
              </a:rPr>
              <a:t> </a:t>
            </a:r>
            <a:r>
              <a:rPr sz="2450" spc="170" dirty="0">
                <a:latin typeface="Verdana" panose="020B0604030504040204"/>
                <a:cs typeface="Verdana" panose="020B0604030504040204"/>
              </a:rPr>
              <a:t>w</a:t>
            </a:r>
            <a:r>
              <a:rPr sz="2450" spc="-10" dirty="0">
                <a:latin typeface="Verdana" panose="020B0604030504040204"/>
                <a:cs typeface="Verdana" panose="020B0604030504040204"/>
              </a:rPr>
              <a:t>ill</a:t>
            </a:r>
            <a:r>
              <a:rPr sz="2450" spc="-215" dirty="0">
                <a:latin typeface="Verdana" panose="020B0604030504040204"/>
                <a:cs typeface="Verdana" panose="020B0604030504040204"/>
              </a:rPr>
              <a:t> </a:t>
            </a:r>
            <a:r>
              <a:rPr sz="2450" spc="150" dirty="0">
                <a:latin typeface="Verdana" panose="020B0604030504040204"/>
                <a:cs typeface="Verdana" panose="020B0604030504040204"/>
              </a:rPr>
              <a:t>d</a:t>
            </a:r>
            <a:r>
              <a:rPr sz="2450" spc="-10" dirty="0">
                <a:latin typeface="Verdana" panose="020B0604030504040204"/>
                <a:cs typeface="Verdana" panose="020B0604030504040204"/>
              </a:rPr>
              <a:t>i</a:t>
            </a:r>
            <a:r>
              <a:rPr sz="2450" spc="-70" dirty="0">
                <a:latin typeface="Verdana" panose="020B0604030504040204"/>
                <a:cs typeface="Verdana" panose="020B0604030504040204"/>
              </a:rPr>
              <a:t>s</a:t>
            </a:r>
            <a:r>
              <a:rPr sz="2450" spc="114" dirty="0">
                <a:latin typeface="Verdana" panose="020B0604030504040204"/>
                <a:cs typeface="Verdana" panose="020B0604030504040204"/>
              </a:rPr>
              <a:t>cu</a:t>
            </a:r>
            <a:r>
              <a:rPr sz="2450" spc="-70" dirty="0">
                <a:latin typeface="Verdana" panose="020B0604030504040204"/>
                <a:cs typeface="Verdana" panose="020B0604030504040204"/>
              </a:rPr>
              <a:t>ss</a:t>
            </a:r>
            <a:r>
              <a:rPr sz="2450" spc="-215" dirty="0">
                <a:latin typeface="Verdana" panose="020B0604030504040204"/>
                <a:cs typeface="Verdana" panose="020B0604030504040204"/>
              </a:rPr>
              <a:t> </a:t>
            </a:r>
            <a:r>
              <a:rPr sz="2450" spc="35" dirty="0">
                <a:latin typeface="Verdana" panose="020B0604030504040204"/>
                <a:cs typeface="Verdana" panose="020B0604030504040204"/>
              </a:rPr>
              <a:t>t</a:t>
            </a:r>
            <a:r>
              <a:rPr sz="2450" spc="125" dirty="0">
                <a:latin typeface="Verdana" panose="020B0604030504040204"/>
                <a:cs typeface="Verdana" panose="020B0604030504040204"/>
              </a:rPr>
              <a:t>h</a:t>
            </a:r>
            <a:r>
              <a:rPr sz="2450" spc="25" dirty="0">
                <a:latin typeface="Verdana" panose="020B0604030504040204"/>
                <a:cs typeface="Verdana" panose="020B0604030504040204"/>
              </a:rPr>
              <a:t>e  </a:t>
            </a:r>
            <a:r>
              <a:rPr sz="2450" spc="-10" dirty="0">
                <a:latin typeface="Verdana" panose="020B0604030504040204"/>
                <a:cs typeface="Verdana" panose="020B0604030504040204"/>
              </a:rPr>
              <a:t>i</a:t>
            </a:r>
            <a:r>
              <a:rPr sz="2450" spc="240" dirty="0">
                <a:latin typeface="Verdana" panose="020B0604030504040204"/>
                <a:cs typeface="Verdana" panose="020B0604030504040204"/>
              </a:rPr>
              <a:t>m</a:t>
            </a:r>
            <a:r>
              <a:rPr sz="2450" spc="150" dirty="0">
                <a:latin typeface="Verdana" panose="020B0604030504040204"/>
                <a:cs typeface="Verdana" panose="020B0604030504040204"/>
              </a:rPr>
              <a:t>p</a:t>
            </a:r>
            <a:r>
              <a:rPr sz="2450" spc="60" dirty="0">
                <a:latin typeface="Verdana" panose="020B0604030504040204"/>
                <a:cs typeface="Verdana" panose="020B0604030504040204"/>
              </a:rPr>
              <a:t>o</a:t>
            </a:r>
            <a:r>
              <a:rPr sz="2450" spc="-20" dirty="0">
                <a:latin typeface="Verdana" panose="020B0604030504040204"/>
                <a:cs typeface="Verdana" panose="020B0604030504040204"/>
              </a:rPr>
              <a:t>r</a:t>
            </a:r>
            <a:r>
              <a:rPr sz="2450" spc="35" dirty="0">
                <a:latin typeface="Verdana" panose="020B0604030504040204"/>
                <a:cs typeface="Verdana" panose="020B0604030504040204"/>
              </a:rPr>
              <a:t>t</a:t>
            </a:r>
            <a:r>
              <a:rPr sz="2450" spc="-15" dirty="0">
                <a:latin typeface="Verdana" panose="020B0604030504040204"/>
                <a:cs typeface="Verdana" panose="020B0604030504040204"/>
              </a:rPr>
              <a:t>a</a:t>
            </a:r>
            <a:r>
              <a:rPr sz="2450" spc="125" dirty="0">
                <a:latin typeface="Verdana" panose="020B0604030504040204"/>
                <a:cs typeface="Verdana" panose="020B0604030504040204"/>
              </a:rPr>
              <a:t>n</a:t>
            </a:r>
            <a:r>
              <a:rPr sz="2450" spc="90" dirty="0">
                <a:latin typeface="Verdana" panose="020B0604030504040204"/>
                <a:cs typeface="Verdana" panose="020B0604030504040204"/>
              </a:rPr>
              <a:t>c</a:t>
            </a:r>
            <a:r>
              <a:rPr sz="2450" spc="35" dirty="0">
                <a:latin typeface="Verdana" panose="020B0604030504040204"/>
                <a:cs typeface="Verdana" panose="020B0604030504040204"/>
              </a:rPr>
              <a:t>e</a:t>
            </a:r>
            <a:r>
              <a:rPr sz="2450" spc="-215" dirty="0">
                <a:latin typeface="Verdana" panose="020B0604030504040204"/>
                <a:cs typeface="Verdana" panose="020B0604030504040204"/>
              </a:rPr>
              <a:t> </a:t>
            </a:r>
            <a:r>
              <a:rPr sz="2450" spc="60" dirty="0">
                <a:latin typeface="Verdana" panose="020B0604030504040204"/>
                <a:cs typeface="Verdana" panose="020B0604030504040204"/>
              </a:rPr>
              <a:t>o</a:t>
            </a:r>
            <a:r>
              <a:rPr sz="2450" spc="-25" dirty="0">
                <a:latin typeface="Verdana" panose="020B0604030504040204"/>
                <a:cs typeface="Verdana" panose="020B0604030504040204"/>
              </a:rPr>
              <a:t>f</a:t>
            </a:r>
            <a:r>
              <a:rPr sz="2450" spc="-215" dirty="0">
                <a:latin typeface="Verdana" panose="020B0604030504040204"/>
                <a:cs typeface="Verdana" panose="020B0604030504040204"/>
              </a:rPr>
              <a:t> </a:t>
            </a:r>
            <a:r>
              <a:rPr sz="2450" spc="114" dirty="0">
                <a:latin typeface="Verdana" panose="020B0604030504040204"/>
                <a:cs typeface="Verdana" panose="020B0604030504040204"/>
              </a:rPr>
              <a:t>c</a:t>
            </a:r>
            <a:r>
              <a:rPr sz="2450" spc="-90" dirty="0">
                <a:latin typeface="Verdana" panose="020B0604030504040204"/>
                <a:cs typeface="Verdana" panose="020B0604030504040204"/>
              </a:rPr>
              <a:t>r</a:t>
            </a:r>
            <a:r>
              <a:rPr sz="2450" spc="35" dirty="0">
                <a:latin typeface="Verdana" panose="020B0604030504040204"/>
                <a:cs typeface="Verdana" panose="020B0604030504040204"/>
              </a:rPr>
              <a:t>e</a:t>
            </a:r>
            <a:r>
              <a:rPr sz="2450" spc="150" dirty="0">
                <a:latin typeface="Verdana" panose="020B0604030504040204"/>
                <a:cs typeface="Verdana" panose="020B0604030504040204"/>
              </a:rPr>
              <a:t>d</a:t>
            </a:r>
            <a:r>
              <a:rPr sz="2450" spc="-10" dirty="0">
                <a:latin typeface="Verdana" panose="020B0604030504040204"/>
                <a:cs typeface="Verdana" panose="020B0604030504040204"/>
              </a:rPr>
              <a:t>i</a:t>
            </a:r>
            <a:r>
              <a:rPr sz="2450" spc="35" dirty="0">
                <a:latin typeface="Verdana" panose="020B0604030504040204"/>
                <a:cs typeface="Verdana" panose="020B0604030504040204"/>
              </a:rPr>
              <a:t>t</a:t>
            </a:r>
            <a:r>
              <a:rPr sz="2450" spc="-215" dirty="0">
                <a:latin typeface="Verdana" panose="020B0604030504040204"/>
                <a:cs typeface="Verdana" panose="020B0604030504040204"/>
              </a:rPr>
              <a:t> </a:t>
            </a:r>
            <a:r>
              <a:rPr sz="2450" spc="-70" dirty="0">
                <a:latin typeface="Verdana" panose="020B0604030504040204"/>
                <a:cs typeface="Verdana" panose="020B0604030504040204"/>
              </a:rPr>
              <a:t>s</a:t>
            </a:r>
            <a:r>
              <a:rPr sz="2450" spc="90" dirty="0">
                <a:latin typeface="Verdana" panose="020B0604030504040204"/>
                <a:cs typeface="Verdana" panose="020B0604030504040204"/>
              </a:rPr>
              <a:t>c</a:t>
            </a:r>
            <a:r>
              <a:rPr sz="2450" spc="60" dirty="0">
                <a:latin typeface="Verdana" panose="020B0604030504040204"/>
                <a:cs typeface="Verdana" panose="020B0604030504040204"/>
              </a:rPr>
              <a:t>o</a:t>
            </a:r>
            <a:r>
              <a:rPr sz="2450" spc="-75" dirty="0">
                <a:latin typeface="Verdana" panose="020B0604030504040204"/>
                <a:cs typeface="Verdana" panose="020B0604030504040204"/>
              </a:rPr>
              <a:t>r</a:t>
            </a:r>
            <a:r>
              <a:rPr sz="2450" spc="-10" dirty="0">
                <a:latin typeface="Verdana" panose="020B0604030504040204"/>
                <a:cs typeface="Verdana" panose="020B0604030504040204"/>
              </a:rPr>
              <a:t>i</a:t>
            </a:r>
            <a:r>
              <a:rPr sz="2450" spc="125" dirty="0">
                <a:latin typeface="Verdana" panose="020B0604030504040204"/>
                <a:cs typeface="Verdana" panose="020B0604030504040204"/>
              </a:rPr>
              <a:t>n</a:t>
            </a:r>
            <a:r>
              <a:rPr sz="2450" spc="-100" dirty="0">
                <a:latin typeface="Verdana" panose="020B0604030504040204"/>
                <a:cs typeface="Verdana" panose="020B0604030504040204"/>
              </a:rPr>
              <a:t>g,</a:t>
            </a:r>
            <a:r>
              <a:rPr sz="2450" spc="-215" dirty="0">
                <a:latin typeface="Verdana" panose="020B0604030504040204"/>
                <a:cs typeface="Verdana" panose="020B0604030504040204"/>
              </a:rPr>
              <a:t> </a:t>
            </a:r>
            <a:r>
              <a:rPr sz="2450" spc="35" dirty="0">
                <a:latin typeface="Verdana" panose="020B0604030504040204"/>
                <a:cs typeface="Verdana" panose="020B0604030504040204"/>
              </a:rPr>
              <a:t>t</a:t>
            </a:r>
            <a:r>
              <a:rPr sz="2450" spc="-80" dirty="0">
                <a:latin typeface="Verdana" panose="020B0604030504040204"/>
                <a:cs typeface="Verdana" panose="020B0604030504040204"/>
              </a:rPr>
              <a:t>r</a:t>
            </a:r>
            <a:r>
              <a:rPr sz="2450" spc="-15" dirty="0">
                <a:latin typeface="Verdana" panose="020B0604030504040204"/>
                <a:cs typeface="Verdana" panose="020B0604030504040204"/>
              </a:rPr>
              <a:t>a</a:t>
            </a:r>
            <a:r>
              <a:rPr sz="2450" spc="150" dirty="0">
                <a:latin typeface="Verdana" panose="020B0604030504040204"/>
                <a:cs typeface="Verdana" panose="020B0604030504040204"/>
              </a:rPr>
              <a:t>d</a:t>
            </a:r>
            <a:r>
              <a:rPr sz="2450" spc="-10" dirty="0">
                <a:latin typeface="Verdana" panose="020B0604030504040204"/>
                <a:cs typeface="Verdana" panose="020B0604030504040204"/>
              </a:rPr>
              <a:t>i</a:t>
            </a:r>
            <a:r>
              <a:rPr sz="2450" spc="35" dirty="0">
                <a:latin typeface="Verdana" panose="020B0604030504040204"/>
                <a:cs typeface="Verdana" panose="020B0604030504040204"/>
              </a:rPr>
              <a:t>t</a:t>
            </a:r>
            <a:r>
              <a:rPr sz="2450" spc="-10" dirty="0">
                <a:latin typeface="Verdana" panose="020B0604030504040204"/>
                <a:cs typeface="Verdana" panose="020B0604030504040204"/>
              </a:rPr>
              <a:t>i</a:t>
            </a:r>
            <a:r>
              <a:rPr sz="2450" spc="60" dirty="0">
                <a:latin typeface="Verdana" panose="020B0604030504040204"/>
                <a:cs typeface="Verdana" panose="020B0604030504040204"/>
              </a:rPr>
              <a:t>o</a:t>
            </a:r>
            <a:r>
              <a:rPr sz="2450" spc="125" dirty="0">
                <a:latin typeface="Verdana" panose="020B0604030504040204"/>
                <a:cs typeface="Verdana" panose="020B0604030504040204"/>
              </a:rPr>
              <a:t>n</a:t>
            </a:r>
            <a:r>
              <a:rPr sz="2450" spc="-15" dirty="0">
                <a:latin typeface="Verdana" panose="020B0604030504040204"/>
                <a:cs typeface="Verdana" panose="020B0604030504040204"/>
              </a:rPr>
              <a:t>a</a:t>
            </a:r>
            <a:r>
              <a:rPr sz="2450" spc="-10" dirty="0">
                <a:latin typeface="Verdana" panose="020B0604030504040204"/>
                <a:cs typeface="Verdana" panose="020B0604030504040204"/>
              </a:rPr>
              <a:t>l</a:t>
            </a:r>
            <a:r>
              <a:rPr sz="2450" spc="-215" dirty="0">
                <a:latin typeface="Verdana" panose="020B0604030504040204"/>
                <a:cs typeface="Verdana" panose="020B0604030504040204"/>
              </a:rPr>
              <a:t> </a:t>
            </a:r>
            <a:r>
              <a:rPr sz="2450" spc="114" dirty="0">
                <a:latin typeface="Verdana" panose="020B0604030504040204"/>
                <a:cs typeface="Verdana" panose="020B0604030504040204"/>
              </a:rPr>
              <a:t>c</a:t>
            </a:r>
            <a:r>
              <a:rPr sz="2450" spc="-90" dirty="0">
                <a:latin typeface="Verdana" panose="020B0604030504040204"/>
                <a:cs typeface="Verdana" panose="020B0604030504040204"/>
              </a:rPr>
              <a:t>r</a:t>
            </a:r>
            <a:r>
              <a:rPr sz="2450" spc="35" dirty="0">
                <a:latin typeface="Verdana" panose="020B0604030504040204"/>
                <a:cs typeface="Verdana" panose="020B0604030504040204"/>
              </a:rPr>
              <a:t>e</a:t>
            </a:r>
            <a:r>
              <a:rPr sz="2450" spc="150" dirty="0">
                <a:latin typeface="Verdana" panose="020B0604030504040204"/>
                <a:cs typeface="Verdana" panose="020B0604030504040204"/>
              </a:rPr>
              <a:t>d</a:t>
            </a:r>
            <a:r>
              <a:rPr sz="2450" spc="-10" dirty="0">
                <a:latin typeface="Verdana" panose="020B0604030504040204"/>
                <a:cs typeface="Verdana" panose="020B0604030504040204"/>
              </a:rPr>
              <a:t>i</a:t>
            </a:r>
            <a:r>
              <a:rPr sz="2450" spc="35" dirty="0">
                <a:latin typeface="Verdana" panose="020B0604030504040204"/>
                <a:cs typeface="Verdana" panose="020B0604030504040204"/>
              </a:rPr>
              <a:t>t  </a:t>
            </a:r>
            <a:r>
              <a:rPr sz="2450" spc="40" dirty="0">
                <a:latin typeface="Verdana" panose="020B0604030504040204"/>
                <a:cs typeface="Verdana" panose="020B0604030504040204"/>
              </a:rPr>
              <a:t>scoring</a:t>
            </a:r>
            <a:r>
              <a:rPr sz="2450" spc="-215" dirty="0">
                <a:latin typeface="Verdana" panose="020B0604030504040204"/>
                <a:cs typeface="Verdana" panose="020B0604030504040204"/>
              </a:rPr>
              <a:t> </a:t>
            </a:r>
            <a:r>
              <a:rPr sz="2450" spc="5" dirty="0">
                <a:latin typeface="Verdana" panose="020B0604030504040204"/>
                <a:cs typeface="Verdana" panose="020B0604030504040204"/>
              </a:rPr>
              <a:t>models,</a:t>
            </a:r>
            <a:r>
              <a:rPr sz="2450" spc="-210" dirty="0">
                <a:latin typeface="Verdana" panose="020B0604030504040204"/>
                <a:cs typeface="Verdana" panose="020B0604030504040204"/>
              </a:rPr>
              <a:t> </a:t>
            </a:r>
            <a:r>
              <a:rPr sz="2450" spc="35" dirty="0">
                <a:latin typeface="Verdana" panose="020B0604030504040204"/>
                <a:cs typeface="Verdana" panose="020B0604030504040204"/>
              </a:rPr>
              <a:t>limitations</a:t>
            </a:r>
            <a:r>
              <a:rPr sz="2450" spc="-210" dirty="0">
                <a:latin typeface="Verdana" panose="020B0604030504040204"/>
                <a:cs typeface="Verdana" panose="020B0604030504040204"/>
              </a:rPr>
              <a:t> </a:t>
            </a:r>
            <a:r>
              <a:rPr sz="2450" spc="20" dirty="0">
                <a:latin typeface="Verdana" panose="020B0604030504040204"/>
                <a:cs typeface="Verdana" panose="020B0604030504040204"/>
              </a:rPr>
              <a:t>of</a:t>
            </a:r>
            <a:r>
              <a:rPr sz="2450" spc="-210" dirty="0">
                <a:latin typeface="Verdana" panose="020B0604030504040204"/>
                <a:cs typeface="Verdana" panose="020B0604030504040204"/>
              </a:rPr>
              <a:t> </a:t>
            </a:r>
            <a:r>
              <a:rPr sz="2450" spc="25" dirty="0">
                <a:latin typeface="Verdana" panose="020B0604030504040204"/>
                <a:cs typeface="Verdana" panose="020B0604030504040204"/>
              </a:rPr>
              <a:t>traditional</a:t>
            </a:r>
            <a:r>
              <a:rPr sz="2450" spc="-210" dirty="0">
                <a:latin typeface="Verdana" panose="020B0604030504040204"/>
                <a:cs typeface="Verdana" panose="020B0604030504040204"/>
              </a:rPr>
              <a:t> </a:t>
            </a:r>
            <a:r>
              <a:rPr sz="2450" spc="5" dirty="0">
                <a:latin typeface="Verdana" panose="020B0604030504040204"/>
                <a:cs typeface="Verdana" panose="020B0604030504040204"/>
              </a:rPr>
              <a:t>models, </a:t>
            </a:r>
            <a:r>
              <a:rPr sz="2450" spc="-844" dirty="0">
                <a:latin typeface="Verdana" panose="020B0604030504040204"/>
                <a:cs typeface="Verdana" panose="020B0604030504040204"/>
              </a:rPr>
              <a:t> </a:t>
            </a:r>
            <a:r>
              <a:rPr sz="2450" spc="-15" dirty="0">
                <a:latin typeface="Verdana" panose="020B0604030504040204"/>
                <a:cs typeface="Verdana" panose="020B0604030504040204"/>
              </a:rPr>
              <a:t>a</a:t>
            </a:r>
            <a:r>
              <a:rPr sz="2450" spc="125" dirty="0">
                <a:latin typeface="Verdana" panose="020B0604030504040204"/>
                <a:cs typeface="Verdana" panose="020B0604030504040204"/>
              </a:rPr>
              <a:t>n</a:t>
            </a:r>
            <a:r>
              <a:rPr sz="2450" spc="150" dirty="0">
                <a:latin typeface="Verdana" panose="020B0604030504040204"/>
                <a:cs typeface="Verdana" panose="020B0604030504040204"/>
              </a:rPr>
              <a:t>d</a:t>
            </a:r>
            <a:r>
              <a:rPr sz="2450" spc="-215" dirty="0">
                <a:latin typeface="Verdana" panose="020B0604030504040204"/>
                <a:cs typeface="Verdana" panose="020B0604030504040204"/>
              </a:rPr>
              <a:t> </a:t>
            </a:r>
            <a:r>
              <a:rPr sz="2450" spc="-15" dirty="0">
                <a:latin typeface="Verdana" panose="020B0604030504040204"/>
                <a:cs typeface="Verdana" panose="020B0604030504040204"/>
              </a:rPr>
              <a:t>a</a:t>
            </a:r>
            <a:r>
              <a:rPr sz="2450" spc="150" dirty="0">
                <a:latin typeface="Verdana" panose="020B0604030504040204"/>
                <a:cs typeface="Verdana" panose="020B0604030504040204"/>
              </a:rPr>
              <a:t>d</a:t>
            </a:r>
            <a:r>
              <a:rPr sz="2450" spc="-150" dirty="0">
                <a:latin typeface="Verdana" panose="020B0604030504040204"/>
                <a:cs typeface="Verdana" panose="020B0604030504040204"/>
              </a:rPr>
              <a:t>v</a:t>
            </a:r>
            <a:r>
              <a:rPr sz="2450" spc="-15" dirty="0">
                <a:latin typeface="Verdana" panose="020B0604030504040204"/>
                <a:cs typeface="Verdana" panose="020B0604030504040204"/>
              </a:rPr>
              <a:t>a</a:t>
            </a:r>
            <a:r>
              <a:rPr sz="2450" spc="125" dirty="0">
                <a:latin typeface="Verdana" panose="020B0604030504040204"/>
                <a:cs typeface="Verdana" panose="020B0604030504040204"/>
              </a:rPr>
              <a:t>n</a:t>
            </a:r>
            <a:r>
              <a:rPr sz="2450" spc="90" dirty="0">
                <a:latin typeface="Verdana" panose="020B0604030504040204"/>
                <a:cs typeface="Verdana" panose="020B0604030504040204"/>
              </a:rPr>
              <a:t>c</a:t>
            </a:r>
            <a:r>
              <a:rPr sz="2450" spc="35" dirty="0">
                <a:latin typeface="Verdana" panose="020B0604030504040204"/>
                <a:cs typeface="Verdana" panose="020B0604030504040204"/>
              </a:rPr>
              <a:t>e</a:t>
            </a:r>
            <a:r>
              <a:rPr sz="2450" spc="150" dirty="0">
                <a:latin typeface="Verdana" panose="020B0604030504040204"/>
                <a:cs typeface="Verdana" panose="020B0604030504040204"/>
              </a:rPr>
              <a:t>d</a:t>
            </a:r>
            <a:r>
              <a:rPr sz="2450" spc="-215" dirty="0">
                <a:latin typeface="Verdana" panose="020B0604030504040204"/>
                <a:cs typeface="Verdana" panose="020B0604030504040204"/>
              </a:rPr>
              <a:t> </a:t>
            </a:r>
            <a:r>
              <a:rPr sz="2450" spc="-15" dirty="0">
                <a:latin typeface="Verdana" panose="020B0604030504040204"/>
                <a:cs typeface="Verdana" panose="020B0604030504040204"/>
              </a:rPr>
              <a:t>t</a:t>
            </a:r>
            <a:r>
              <a:rPr sz="2450" spc="35" dirty="0">
                <a:latin typeface="Verdana" panose="020B0604030504040204"/>
                <a:cs typeface="Verdana" panose="020B0604030504040204"/>
              </a:rPr>
              <a:t>e</a:t>
            </a:r>
            <a:r>
              <a:rPr sz="2450" spc="95" dirty="0">
                <a:latin typeface="Verdana" panose="020B0604030504040204"/>
                <a:cs typeface="Verdana" panose="020B0604030504040204"/>
              </a:rPr>
              <a:t>c</a:t>
            </a:r>
            <a:r>
              <a:rPr sz="2450" spc="125" dirty="0">
                <a:latin typeface="Verdana" panose="020B0604030504040204"/>
                <a:cs typeface="Verdana" panose="020B0604030504040204"/>
              </a:rPr>
              <a:t>hn</a:t>
            </a:r>
            <a:r>
              <a:rPr sz="2450" spc="-10" dirty="0">
                <a:latin typeface="Verdana" panose="020B0604030504040204"/>
                <a:cs typeface="Verdana" panose="020B0604030504040204"/>
              </a:rPr>
              <a:t>i</a:t>
            </a:r>
            <a:r>
              <a:rPr sz="2450" spc="150" dirty="0">
                <a:latin typeface="Verdana" panose="020B0604030504040204"/>
                <a:cs typeface="Verdana" panose="020B0604030504040204"/>
              </a:rPr>
              <a:t>q</a:t>
            </a:r>
            <a:r>
              <a:rPr sz="2450" spc="114" dirty="0">
                <a:latin typeface="Verdana" panose="020B0604030504040204"/>
                <a:cs typeface="Verdana" panose="020B0604030504040204"/>
              </a:rPr>
              <a:t>u</a:t>
            </a:r>
            <a:r>
              <a:rPr sz="2450" spc="35" dirty="0">
                <a:latin typeface="Verdana" panose="020B0604030504040204"/>
                <a:cs typeface="Verdana" panose="020B0604030504040204"/>
              </a:rPr>
              <a:t>e</a:t>
            </a:r>
            <a:r>
              <a:rPr sz="2450" spc="-70" dirty="0">
                <a:latin typeface="Verdana" panose="020B0604030504040204"/>
                <a:cs typeface="Verdana" panose="020B0604030504040204"/>
              </a:rPr>
              <a:t>s</a:t>
            </a:r>
            <a:r>
              <a:rPr sz="2450" spc="-370" dirty="0">
                <a:latin typeface="Verdana" panose="020B0604030504040204"/>
                <a:cs typeface="Verdana" panose="020B0604030504040204"/>
              </a:rPr>
              <a:t>.</a:t>
            </a:r>
            <a:r>
              <a:rPr sz="2450" spc="-215" dirty="0">
                <a:latin typeface="Verdana" panose="020B0604030504040204"/>
                <a:cs typeface="Verdana" panose="020B0604030504040204"/>
              </a:rPr>
              <a:t> </a:t>
            </a:r>
            <a:r>
              <a:rPr sz="2450" spc="185" dirty="0">
                <a:latin typeface="Verdana" panose="020B0604030504040204"/>
                <a:cs typeface="Verdana" panose="020B0604030504040204"/>
              </a:rPr>
              <a:t>B</a:t>
            </a:r>
            <a:r>
              <a:rPr sz="2450" spc="-110" dirty="0">
                <a:latin typeface="Verdana" panose="020B0604030504040204"/>
                <a:cs typeface="Verdana" panose="020B0604030504040204"/>
              </a:rPr>
              <a:t>y</a:t>
            </a:r>
            <a:r>
              <a:rPr sz="2450" spc="-215" dirty="0">
                <a:latin typeface="Verdana" panose="020B0604030504040204"/>
                <a:cs typeface="Verdana" panose="020B0604030504040204"/>
              </a:rPr>
              <a:t> </a:t>
            </a:r>
            <a:r>
              <a:rPr sz="2450" spc="35" dirty="0">
                <a:latin typeface="Verdana" panose="020B0604030504040204"/>
                <a:cs typeface="Verdana" panose="020B0604030504040204"/>
              </a:rPr>
              <a:t>t</a:t>
            </a:r>
            <a:r>
              <a:rPr sz="2450" spc="125" dirty="0">
                <a:latin typeface="Verdana" panose="020B0604030504040204"/>
                <a:cs typeface="Verdana" panose="020B0604030504040204"/>
              </a:rPr>
              <a:t>h</a:t>
            </a:r>
            <a:r>
              <a:rPr sz="2450" spc="35" dirty="0">
                <a:latin typeface="Verdana" panose="020B0604030504040204"/>
                <a:cs typeface="Verdana" panose="020B0604030504040204"/>
              </a:rPr>
              <a:t>e</a:t>
            </a:r>
            <a:r>
              <a:rPr sz="2450" spc="-215" dirty="0">
                <a:latin typeface="Verdana" panose="020B0604030504040204"/>
                <a:cs typeface="Verdana" panose="020B0604030504040204"/>
              </a:rPr>
              <a:t> </a:t>
            </a:r>
            <a:r>
              <a:rPr sz="2450" spc="35" dirty="0">
                <a:latin typeface="Verdana" panose="020B0604030504040204"/>
                <a:cs typeface="Verdana" panose="020B0604030504040204"/>
              </a:rPr>
              <a:t>e</a:t>
            </a:r>
            <a:r>
              <a:rPr sz="2450" spc="125" dirty="0">
                <a:latin typeface="Verdana" panose="020B0604030504040204"/>
                <a:cs typeface="Verdana" panose="020B0604030504040204"/>
              </a:rPr>
              <a:t>n</a:t>
            </a:r>
            <a:r>
              <a:rPr sz="2450" spc="150" dirty="0">
                <a:latin typeface="Verdana" panose="020B0604030504040204"/>
                <a:cs typeface="Verdana" panose="020B0604030504040204"/>
              </a:rPr>
              <a:t>d</a:t>
            </a:r>
            <a:r>
              <a:rPr sz="2450" spc="-215" dirty="0">
                <a:latin typeface="Verdana" panose="020B0604030504040204"/>
                <a:cs typeface="Verdana" panose="020B0604030504040204"/>
              </a:rPr>
              <a:t> </a:t>
            </a:r>
            <a:r>
              <a:rPr sz="2450" spc="60" dirty="0">
                <a:latin typeface="Verdana" panose="020B0604030504040204"/>
                <a:cs typeface="Verdana" panose="020B0604030504040204"/>
              </a:rPr>
              <a:t>o</a:t>
            </a:r>
            <a:r>
              <a:rPr sz="2450" spc="-25" dirty="0">
                <a:latin typeface="Verdana" panose="020B0604030504040204"/>
                <a:cs typeface="Verdana" panose="020B0604030504040204"/>
              </a:rPr>
              <a:t>f</a:t>
            </a:r>
            <a:r>
              <a:rPr sz="2450" spc="-215" dirty="0">
                <a:latin typeface="Verdana" panose="020B0604030504040204"/>
                <a:cs typeface="Verdana" panose="020B0604030504040204"/>
              </a:rPr>
              <a:t> </a:t>
            </a:r>
            <a:r>
              <a:rPr sz="2450" spc="35" dirty="0">
                <a:latin typeface="Verdana" panose="020B0604030504040204"/>
                <a:cs typeface="Verdana" panose="020B0604030504040204"/>
              </a:rPr>
              <a:t>t</a:t>
            </a:r>
            <a:r>
              <a:rPr sz="2450" spc="125" dirty="0">
                <a:latin typeface="Verdana" panose="020B0604030504040204"/>
                <a:cs typeface="Verdana" panose="020B0604030504040204"/>
              </a:rPr>
              <a:t>h</a:t>
            </a:r>
            <a:r>
              <a:rPr sz="2450" spc="25" dirty="0">
                <a:latin typeface="Verdana" panose="020B0604030504040204"/>
                <a:cs typeface="Verdana" panose="020B0604030504040204"/>
              </a:rPr>
              <a:t>e  </a:t>
            </a:r>
            <a:r>
              <a:rPr sz="2450" spc="150" dirty="0">
                <a:latin typeface="Verdana" panose="020B0604030504040204"/>
                <a:cs typeface="Verdana" panose="020B0604030504040204"/>
              </a:rPr>
              <a:t>p</a:t>
            </a:r>
            <a:r>
              <a:rPr sz="2450" spc="-90" dirty="0">
                <a:latin typeface="Verdana" panose="020B0604030504040204"/>
                <a:cs typeface="Verdana" panose="020B0604030504040204"/>
              </a:rPr>
              <a:t>r</a:t>
            </a:r>
            <a:r>
              <a:rPr sz="2450" spc="35" dirty="0">
                <a:latin typeface="Verdana" panose="020B0604030504040204"/>
                <a:cs typeface="Verdana" panose="020B0604030504040204"/>
              </a:rPr>
              <a:t>e</a:t>
            </a:r>
            <a:r>
              <a:rPr sz="2450" spc="-70" dirty="0">
                <a:latin typeface="Verdana" panose="020B0604030504040204"/>
                <a:cs typeface="Verdana" panose="020B0604030504040204"/>
              </a:rPr>
              <a:t>s</a:t>
            </a:r>
            <a:r>
              <a:rPr sz="2450" spc="35" dirty="0">
                <a:latin typeface="Verdana" panose="020B0604030504040204"/>
                <a:cs typeface="Verdana" panose="020B0604030504040204"/>
              </a:rPr>
              <a:t>e</a:t>
            </a:r>
            <a:r>
              <a:rPr sz="2450" spc="125" dirty="0">
                <a:latin typeface="Verdana" panose="020B0604030504040204"/>
                <a:cs typeface="Verdana" panose="020B0604030504040204"/>
              </a:rPr>
              <a:t>n</a:t>
            </a:r>
            <a:r>
              <a:rPr sz="2450" spc="35" dirty="0">
                <a:latin typeface="Verdana" panose="020B0604030504040204"/>
                <a:cs typeface="Verdana" panose="020B0604030504040204"/>
              </a:rPr>
              <a:t>t</a:t>
            </a:r>
            <a:r>
              <a:rPr sz="2450" spc="-15" dirty="0">
                <a:latin typeface="Verdana" panose="020B0604030504040204"/>
                <a:cs typeface="Verdana" panose="020B0604030504040204"/>
              </a:rPr>
              <a:t>a</a:t>
            </a:r>
            <a:r>
              <a:rPr sz="2450" spc="35" dirty="0">
                <a:latin typeface="Verdana" panose="020B0604030504040204"/>
                <a:cs typeface="Verdana" panose="020B0604030504040204"/>
              </a:rPr>
              <a:t>t</a:t>
            </a:r>
            <a:r>
              <a:rPr sz="2450" spc="-10" dirty="0">
                <a:latin typeface="Verdana" panose="020B0604030504040204"/>
                <a:cs typeface="Verdana" panose="020B0604030504040204"/>
              </a:rPr>
              <a:t>i</a:t>
            </a:r>
            <a:r>
              <a:rPr sz="2450" spc="60" dirty="0">
                <a:latin typeface="Verdana" panose="020B0604030504040204"/>
                <a:cs typeface="Verdana" panose="020B0604030504040204"/>
              </a:rPr>
              <a:t>o</a:t>
            </a:r>
            <a:r>
              <a:rPr sz="2450" spc="125" dirty="0">
                <a:latin typeface="Verdana" panose="020B0604030504040204"/>
                <a:cs typeface="Verdana" panose="020B0604030504040204"/>
              </a:rPr>
              <a:t>n</a:t>
            </a:r>
            <a:r>
              <a:rPr sz="2450" spc="-370" dirty="0">
                <a:latin typeface="Verdana" panose="020B0604030504040204"/>
                <a:cs typeface="Verdana" panose="020B0604030504040204"/>
              </a:rPr>
              <a:t>,</a:t>
            </a:r>
            <a:r>
              <a:rPr sz="2450" spc="-215" dirty="0">
                <a:latin typeface="Verdana" panose="020B0604030504040204"/>
                <a:cs typeface="Verdana" panose="020B0604030504040204"/>
              </a:rPr>
              <a:t> </a:t>
            </a:r>
            <a:r>
              <a:rPr sz="2450" spc="-150" dirty="0">
                <a:latin typeface="Verdana" panose="020B0604030504040204"/>
                <a:cs typeface="Verdana" panose="020B0604030504040204"/>
              </a:rPr>
              <a:t>y</a:t>
            </a:r>
            <a:r>
              <a:rPr sz="2450" spc="60" dirty="0">
                <a:latin typeface="Verdana" panose="020B0604030504040204"/>
                <a:cs typeface="Verdana" panose="020B0604030504040204"/>
              </a:rPr>
              <a:t>o</a:t>
            </a:r>
            <a:r>
              <a:rPr sz="2450" spc="114" dirty="0">
                <a:latin typeface="Verdana" panose="020B0604030504040204"/>
                <a:cs typeface="Verdana" panose="020B0604030504040204"/>
              </a:rPr>
              <a:t>u</a:t>
            </a:r>
            <a:r>
              <a:rPr sz="2450" spc="-215" dirty="0">
                <a:latin typeface="Verdana" panose="020B0604030504040204"/>
                <a:cs typeface="Verdana" panose="020B0604030504040204"/>
              </a:rPr>
              <a:t> </a:t>
            </a:r>
            <a:r>
              <a:rPr sz="2450" spc="170" dirty="0">
                <a:latin typeface="Verdana" panose="020B0604030504040204"/>
                <a:cs typeface="Verdana" panose="020B0604030504040204"/>
              </a:rPr>
              <a:t>w</a:t>
            </a:r>
            <a:r>
              <a:rPr sz="2450" spc="-10" dirty="0">
                <a:latin typeface="Verdana" panose="020B0604030504040204"/>
                <a:cs typeface="Verdana" panose="020B0604030504040204"/>
              </a:rPr>
              <a:t>ill</a:t>
            </a:r>
            <a:r>
              <a:rPr sz="2450" spc="-215" dirty="0">
                <a:latin typeface="Verdana" panose="020B0604030504040204"/>
                <a:cs typeface="Verdana" panose="020B0604030504040204"/>
              </a:rPr>
              <a:t> </a:t>
            </a:r>
            <a:r>
              <a:rPr sz="2450" spc="125" dirty="0">
                <a:latin typeface="Verdana" panose="020B0604030504040204"/>
                <a:cs typeface="Verdana" panose="020B0604030504040204"/>
              </a:rPr>
              <a:t>h</a:t>
            </a:r>
            <a:r>
              <a:rPr sz="2450" spc="-40" dirty="0">
                <a:latin typeface="Verdana" panose="020B0604030504040204"/>
                <a:cs typeface="Verdana" panose="020B0604030504040204"/>
              </a:rPr>
              <a:t>a</a:t>
            </a:r>
            <a:r>
              <a:rPr sz="2450" spc="-150" dirty="0">
                <a:latin typeface="Verdana" panose="020B0604030504040204"/>
                <a:cs typeface="Verdana" panose="020B0604030504040204"/>
              </a:rPr>
              <a:t>v</a:t>
            </a:r>
            <a:r>
              <a:rPr sz="2450" spc="35" dirty="0">
                <a:latin typeface="Verdana" panose="020B0604030504040204"/>
                <a:cs typeface="Verdana" panose="020B0604030504040204"/>
              </a:rPr>
              <a:t>e</a:t>
            </a:r>
            <a:r>
              <a:rPr sz="2450" spc="-215" dirty="0">
                <a:latin typeface="Verdana" panose="020B0604030504040204"/>
                <a:cs typeface="Verdana" panose="020B0604030504040204"/>
              </a:rPr>
              <a:t> </a:t>
            </a:r>
            <a:r>
              <a:rPr sz="2450" spc="-15" dirty="0">
                <a:latin typeface="Verdana" panose="020B0604030504040204"/>
                <a:cs typeface="Verdana" panose="020B0604030504040204"/>
              </a:rPr>
              <a:t>a</a:t>
            </a:r>
            <a:r>
              <a:rPr sz="2450" spc="-215" dirty="0">
                <a:latin typeface="Verdana" panose="020B0604030504040204"/>
                <a:cs typeface="Verdana" panose="020B0604030504040204"/>
              </a:rPr>
              <a:t> </a:t>
            </a:r>
            <a:r>
              <a:rPr sz="2450" spc="150" dirty="0">
                <a:latin typeface="Verdana" panose="020B0604030504040204"/>
                <a:cs typeface="Verdana" panose="020B0604030504040204"/>
              </a:rPr>
              <a:t>b</a:t>
            </a:r>
            <a:r>
              <a:rPr sz="2450" spc="35" dirty="0">
                <a:latin typeface="Verdana" panose="020B0604030504040204"/>
                <a:cs typeface="Verdana" panose="020B0604030504040204"/>
              </a:rPr>
              <a:t>e</a:t>
            </a:r>
            <a:r>
              <a:rPr sz="2450" dirty="0">
                <a:latin typeface="Verdana" panose="020B0604030504040204"/>
                <a:cs typeface="Verdana" panose="020B0604030504040204"/>
              </a:rPr>
              <a:t>t</a:t>
            </a:r>
            <a:r>
              <a:rPr sz="2450" spc="-15" dirty="0">
                <a:latin typeface="Verdana" panose="020B0604030504040204"/>
                <a:cs typeface="Verdana" panose="020B0604030504040204"/>
              </a:rPr>
              <a:t>t</a:t>
            </a:r>
            <a:r>
              <a:rPr sz="2450" spc="35" dirty="0">
                <a:latin typeface="Verdana" panose="020B0604030504040204"/>
                <a:cs typeface="Verdana" panose="020B0604030504040204"/>
              </a:rPr>
              <a:t>e</a:t>
            </a:r>
            <a:r>
              <a:rPr sz="2450" spc="-50" dirty="0">
                <a:latin typeface="Verdana" panose="020B0604030504040204"/>
                <a:cs typeface="Verdana" panose="020B0604030504040204"/>
              </a:rPr>
              <a:t>r  </a:t>
            </a:r>
            <a:r>
              <a:rPr sz="2450" spc="120" dirty="0">
                <a:latin typeface="Verdana" panose="020B0604030504040204"/>
                <a:cs typeface="Verdana" panose="020B0604030504040204"/>
              </a:rPr>
              <a:t>un</a:t>
            </a:r>
            <a:r>
              <a:rPr sz="2450" spc="150" dirty="0">
                <a:latin typeface="Verdana" panose="020B0604030504040204"/>
                <a:cs typeface="Verdana" panose="020B0604030504040204"/>
              </a:rPr>
              <a:t>d</a:t>
            </a:r>
            <a:r>
              <a:rPr sz="2450" spc="35" dirty="0">
                <a:latin typeface="Verdana" panose="020B0604030504040204"/>
                <a:cs typeface="Verdana" panose="020B0604030504040204"/>
              </a:rPr>
              <a:t>e</a:t>
            </a:r>
            <a:r>
              <a:rPr sz="2450" spc="-65" dirty="0">
                <a:latin typeface="Verdana" panose="020B0604030504040204"/>
                <a:cs typeface="Verdana" panose="020B0604030504040204"/>
              </a:rPr>
              <a:t>r</a:t>
            </a:r>
            <a:r>
              <a:rPr sz="2450" spc="-70" dirty="0">
                <a:latin typeface="Verdana" panose="020B0604030504040204"/>
                <a:cs typeface="Verdana" panose="020B0604030504040204"/>
              </a:rPr>
              <a:t>s</a:t>
            </a:r>
            <a:r>
              <a:rPr sz="2450" spc="35" dirty="0">
                <a:latin typeface="Verdana" panose="020B0604030504040204"/>
                <a:cs typeface="Verdana" panose="020B0604030504040204"/>
              </a:rPr>
              <a:t>t</a:t>
            </a:r>
            <a:r>
              <a:rPr sz="2450" spc="-15" dirty="0">
                <a:latin typeface="Verdana" panose="020B0604030504040204"/>
                <a:cs typeface="Verdana" panose="020B0604030504040204"/>
              </a:rPr>
              <a:t>a</a:t>
            </a:r>
            <a:r>
              <a:rPr sz="2450" spc="125" dirty="0">
                <a:latin typeface="Verdana" panose="020B0604030504040204"/>
                <a:cs typeface="Verdana" panose="020B0604030504040204"/>
              </a:rPr>
              <a:t>n</a:t>
            </a:r>
            <a:r>
              <a:rPr sz="2450" spc="150" dirty="0">
                <a:latin typeface="Verdana" panose="020B0604030504040204"/>
                <a:cs typeface="Verdana" panose="020B0604030504040204"/>
              </a:rPr>
              <a:t>d</a:t>
            </a:r>
            <a:r>
              <a:rPr sz="2450" spc="-10" dirty="0">
                <a:latin typeface="Verdana" panose="020B0604030504040204"/>
                <a:cs typeface="Verdana" panose="020B0604030504040204"/>
              </a:rPr>
              <a:t>i</a:t>
            </a:r>
            <a:r>
              <a:rPr sz="2450" spc="125" dirty="0">
                <a:latin typeface="Verdana" panose="020B0604030504040204"/>
                <a:cs typeface="Verdana" panose="020B0604030504040204"/>
              </a:rPr>
              <a:t>n</a:t>
            </a:r>
            <a:r>
              <a:rPr sz="2450" spc="170" dirty="0">
                <a:latin typeface="Verdana" panose="020B0604030504040204"/>
                <a:cs typeface="Verdana" panose="020B0604030504040204"/>
              </a:rPr>
              <a:t>g</a:t>
            </a:r>
            <a:r>
              <a:rPr sz="2450" spc="-215" dirty="0">
                <a:latin typeface="Verdana" panose="020B0604030504040204"/>
                <a:cs typeface="Verdana" panose="020B0604030504040204"/>
              </a:rPr>
              <a:t> </a:t>
            </a:r>
            <a:r>
              <a:rPr sz="2450" spc="60" dirty="0">
                <a:latin typeface="Verdana" panose="020B0604030504040204"/>
                <a:cs typeface="Verdana" panose="020B0604030504040204"/>
              </a:rPr>
              <a:t>o</a:t>
            </a:r>
            <a:r>
              <a:rPr sz="2450" spc="-25" dirty="0">
                <a:latin typeface="Verdana" panose="020B0604030504040204"/>
                <a:cs typeface="Verdana" panose="020B0604030504040204"/>
              </a:rPr>
              <a:t>f</a:t>
            </a:r>
            <a:r>
              <a:rPr sz="2450" spc="-215" dirty="0">
                <a:latin typeface="Verdana" panose="020B0604030504040204"/>
                <a:cs typeface="Verdana" panose="020B0604030504040204"/>
              </a:rPr>
              <a:t> </a:t>
            </a:r>
            <a:r>
              <a:rPr sz="2450" spc="125" dirty="0">
                <a:latin typeface="Verdana" panose="020B0604030504040204"/>
                <a:cs typeface="Verdana" panose="020B0604030504040204"/>
              </a:rPr>
              <a:t>h</a:t>
            </a:r>
            <a:r>
              <a:rPr sz="2450" spc="20" dirty="0">
                <a:latin typeface="Verdana" panose="020B0604030504040204"/>
                <a:cs typeface="Verdana" panose="020B0604030504040204"/>
              </a:rPr>
              <a:t>o</a:t>
            </a:r>
            <a:r>
              <a:rPr sz="2450" spc="170" dirty="0">
                <a:latin typeface="Verdana" panose="020B0604030504040204"/>
                <a:cs typeface="Verdana" panose="020B0604030504040204"/>
              </a:rPr>
              <a:t>w</a:t>
            </a:r>
            <a:r>
              <a:rPr sz="2450" spc="-215" dirty="0">
                <a:latin typeface="Verdana" panose="020B0604030504040204"/>
                <a:cs typeface="Verdana" panose="020B0604030504040204"/>
              </a:rPr>
              <a:t> </a:t>
            </a:r>
            <a:r>
              <a:rPr sz="2450" spc="-15" dirty="0">
                <a:latin typeface="Verdana" panose="020B0604030504040204"/>
                <a:cs typeface="Verdana" panose="020B0604030504040204"/>
              </a:rPr>
              <a:t>t</a:t>
            </a:r>
            <a:r>
              <a:rPr sz="2450" spc="60" dirty="0">
                <a:latin typeface="Verdana" panose="020B0604030504040204"/>
                <a:cs typeface="Verdana" panose="020B0604030504040204"/>
              </a:rPr>
              <a:t>o</a:t>
            </a:r>
            <a:r>
              <a:rPr sz="2450" spc="-215" dirty="0">
                <a:latin typeface="Verdana" panose="020B0604030504040204"/>
                <a:cs typeface="Verdana" panose="020B0604030504040204"/>
              </a:rPr>
              <a:t> </a:t>
            </a:r>
            <a:r>
              <a:rPr sz="2450" spc="-10" dirty="0">
                <a:latin typeface="Verdana" panose="020B0604030504040204"/>
                <a:cs typeface="Verdana" panose="020B0604030504040204"/>
              </a:rPr>
              <a:t>i</a:t>
            </a:r>
            <a:r>
              <a:rPr sz="2450" spc="195" dirty="0">
                <a:latin typeface="Verdana" panose="020B0604030504040204"/>
                <a:cs typeface="Verdana" panose="020B0604030504040204"/>
              </a:rPr>
              <a:t>mp</a:t>
            </a:r>
            <a:r>
              <a:rPr sz="2450" spc="-90" dirty="0">
                <a:latin typeface="Verdana" panose="020B0604030504040204"/>
                <a:cs typeface="Verdana" panose="020B0604030504040204"/>
              </a:rPr>
              <a:t>r</a:t>
            </a:r>
            <a:r>
              <a:rPr sz="2450" spc="20" dirty="0">
                <a:latin typeface="Verdana" panose="020B0604030504040204"/>
                <a:cs typeface="Verdana" panose="020B0604030504040204"/>
              </a:rPr>
              <a:t>o</a:t>
            </a:r>
            <a:r>
              <a:rPr sz="2450" spc="-150" dirty="0">
                <a:latin typeface="Verdana" panose="020B0604030504040204"/>
                <a:cs typeface="Verdana" panose="020B0604030504040204"/>
              </a:rPr>
              <a:t>v</a:t>
            </a:r>
            <a:r>
              <a:rPr sz="2450" spc="35" dirty="0">
                <a:latin typeface="Verdana" panose="020B0604030504040204"/>
                <a:cs typeface="Verdana" panose="020B0604030504040204"/>
              </a:rPr>
              <a:t>e</a:t>
            </a:r>
            <a:r>
              <a:rPr sz="2450" spc="-215" dirty="0">
                <a:latin typeface="Verdana" panose="020B0604030504040204"/>
                <a:cs typeface="Verdana" panose="020B0604030504040204"/>
              </a:rPr>
              <a:t> </a:t>
            </a:r>
            <a:r>
              <a:rPr sz="2450" spc="-150" dirty="0">
                <a:latin typeface="Verdana" panose="020B0604030504040204"/>
                <a:cs typeface="Verdana" panose="020B0604030504040204"/>
              </a:rPr>
              <a:t>y</a:t>
            </a:r>
            <a:r>
              <a:rPr sz="2450" spc="60" dirty="0">
                <a:latin typeface="Verdana" panose="020B0604030504040204"/>
                <a:cs typeface="Verdana" panose="020B0604030504040204"/>
              </a:rPr>
              <a:t>o</a:t>
            </a:r>
            <a:r>
              <a:rPr sz="2450" spc="114" dirty="0">
                <a:latin typeface="Verdana" panose="020B0604030504040204"/>
                <a:cs typeface="Verdana" panose="020B0604030504040204"/>
              </a:rPr>
              <a:t>u</a:t>
            </a:r>
            <a:r>
              <a:rPr sz="2450" spc="-55" dirty="0">
                <a:latin typeface="Verdana" panose="020B0604030504040204"/>
                <a:cs typeface="Verdana" panose="020B0604030504040204"/>
              </a:rPr>
              <a:t>r</a:t>
            </a:r>
            <a:r>
              <a:rPr sz="2450" spc="-215" dirty="0">
                <a:latin typeface="Verdana" panose="020B0604030504040204"/>
                <a:cs typeface="Verdana" panose="020B0604030504040204"/>
              </a:rPr>
              <a:t> </a:t>
            </a:r>
            <a:r>
              <a:rPr sz="2450" spc="-10" dirty="0">
                <a:latin typeface="Verdana" panose="020B0604030504040204"/>
                <a:cs typeface="Verdana" panose="020B0604030504040204"/>
              </a:rPr>
              <a:t>l</a:t>
            </a:r>
            <a:r>
              <a:rPr sz="2450" spc="50" dirty="0">
                <a:latin typeface="Verdana" panose="020B0604030504040204"/>
                <a:cs typeface="Verdana" panose="020B0604030504040204"/>
              </a:rPr>
              <a:t>o</a:t>
            </a:r>
            <a:r>
              <a:rPr sz="2450" spc="-15" dirty="0">
                <a:latin typeface="Verdana" panose="020B0604030504040204"/>
                <a:cs typeface="Verdana" panose="020B0604030504040204"/>
              </a:rPr>
              <a:t>a</a:t>
            </a:r>
            <a:r>
              <a:rPr sz="2450" spc="85" dirty="0">
                <a:latin typeface="Verdana" panose="020B0604030504040204"/>
                <a:cs typeface="Verdana" panose="020B0604030504040204"/>
              </a:rPr>
              <a:t>n  </a:t>
            </a:r>
            <a:r>
              <a:rPr sz="2450" spc="-15" dirty="0">
                <a:latin typeface="Verdana" panose="020B0604030504040204"/>
                <a:cs typeface="Verdana" panose="020B0604030504040204"/>
              </a:rPr>
              <a:t>a</a:t>
            </a:r>
            <a:r>
              <a:rPr sz="2450" spc="150" dirty="0">
                <a:latin typeface="Verdana" panose="020B0604030504040204"/>
                <a:cs typeface="Verdana" panose="020B0604030504040204"/>
              </a:rPr>
              <a:t>pp</a:t>
            </a:r>
            <a:r>
              <a:rPr sz="2450" spc="-90" dirty="0">
                <a:latin typeface="Verdana" panose="020B0604030504040204"/>
                <a:cs typeface="Verdana" panose="020B0604030504040204"/>
              </a:rPr>
              <a:t>r</a:t>
            </a:r>
            <a:r>
              <a:rPr sz="2450" spc="20" dirty="0">
                <a:latin typeface="Verdana" panose="020B0604030504040204"/>
                <a:cs typeface="Verdana" panose="020B0604030504040204"/>
              </a:rPr>
              <a:t>o</a:t>
            </a:r>
            <a:r>
              <a:rPr sz="2450" spc="-150" dirty="0">
                <a:latin typeface="Verdana" panose="020B0604030504040204"/>
                <a:cs typeface="Verdana" panose="020B0604030504040204"/>
              </a:rPr>
              <a:t>v</a:t>
            </a:r>
            <a:r>
              <a:rPr sz="2450" spc="-15" dirty="0">
                <a:latin typeface="Verdana" panose="020B0604030504040204"/>
                <a:cs typeface="Verdana" panose="020B0604030504040204"/>
              </a:rPr>
              <a:t>a</a:t>
            </a:r>
            <a:r>
              <a:rPr sz="2450" spc="-10" dirty="0">
                <a:latin typeface="Verdana" panose="020B0604030504040204"/>
                <a:cs typeface="Verdana" panose="020B0604030504040204"/>
              </a:rPr>
              <a:t>l</a:t>
            </a:r>
            <a:r>
              <a:rPr sz="2450" spc="-215" dirty="0">
                <a:latin typeface="Verdana" panose="020B0604030504040204"/>
                <a:cs typeface="Verdana" panose="020B0604030504040204"/>
              </a:rPr>
              <a:t> </a:t>
            </a:r>
            <a:r>
              <a:rPr sz="2450" spc="150" dirty="0">
                <a:latin typeface="Verdana" panose="020B0604030504040204"/>
                <a:cs typeface="Verdana" panose="020B0604030504040204"/>
              </a:rPr>
              <a:t>p</a:t>
            </a:r>
            <a:r>
              <a:rPr sz="2450" spc="-90" dirty="0">
                <a:latin typeface="Verdana" panose="020B0604030504040204"/>
                <a:cs typeface="Verdana" panose="020B0604030504040204"/>
              </a:rPr>
              <a:t>r</a:t>
            </a:r>
            <a:r>
              <a:rPr sz="2450" spc="60" dirty="0">
                <a:latin typeface="Verdana" panose="020B0604030504040204"/>
                <a:cs typeface="Verdana" panose="020B0604030504040204"/>
              </a:rPr>
              <a:t>o</a:t>
            </a:r>
            <a:r>
              <a:rPr sz="2450" spc="90" dirty="0">
                <a:latin typeface="Verdana" panose="020B0604030504040204"/>
                <a:cs typeface="Verdana" panose="020B0604030504040204"/>
              </a:rPr>
              <a:t>c</a:t>
            </a:r>
            <a:r>
              <a:rPr sz="2450" spc="35" dirty="0">
                <a:latin typeface="Verdana" panose="020B0604030504040204"/>
                <a:cs typeface="Verdana" panose="020B0604030504040204"/>
              </a:rPr>
              <a:t>e</a:t>
            </a:r>
            <a:r>
              <a:rPr sz="2450" spc="-70" dirty="0">
                <a:latin typeface="Verdana" panose="020B0604030504040204"/>
                <a:cs typeface="Verdana" panose="020B0604030504040204"/>
              </a:rPr>
              <a:t>ss</a:t>
            </a:r>
            <a:r>
              <a:rPr sz="2450" spc="-370" dirty="0">
                <a:latin typeface="Verdana" panose="020B0604030504040204"/>
                <a:cs typeface="Verdana" panose="020B0604030504040204"/>
              </a:rPr>
              <a:t>.</a:t>
            </a:r>
            <a:endParaRPr sz="2450">
              <a:latin typeface="Verdana" panose="020B0604030504040204"/>
              <a:cs typeface="Verdana" panose="020B060403050404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487489" y="0"/>
            <a:ext cx="7637335" cy="10286999"/>
          </a:xfrm>
          <a:prstGeom prst="rect">
            <a:avLst/>
          </a:prstGeom>
        </p:spPr>
      </p:pic>
      <p:sp>
        <p:nvSpPr>
          <p:cNvPr id="3" name="object 3"/>
          <p:cNvSpPr txBox="1">
            <a:spLocks noGrp="1"/>
          </p:cNvSpPr>
          <p:nvPr>
            <p:ph type="title"/>
          </p:nvPr>
        </p:nvSpPr>
        <p:spPr>
          <a:xfrm>
            <a:off x="9143999" y="1126110"/>
            <a:ext cx="8382699" cy="1280479"/>
          </a:xfrm>
          <a:prstGeom prst="rect">
            <a:avLst/>
          </a:prstGeom>
          <a:solidFill>
            <a:srgbClr val="000000"/>
          </a:solidFill>
        </p:spPr>
        <p:txBody>
          <a:bodyPr vert="horz" wrap="square" lIns="0" tIns="422275" rIns="0" bIns="0" rtlCol="0">
            <a:spAutoFit/>
          </a:bodyPr>
          <a:lstStyle/>
          <a:p>
            <a:pPr marR="28575" algn="ctr">
              <a:lnSpc>
                <a:spcPct val="100000"/>
              </a:lnSpc>
              <a:spcBef>
                <a:spcPts val="3325"/>
              </a:spcBef>
            </a:pPr>
            <a:r>
              <a:rPr lang="en-US" sz="5550" spc="15" dirty="0">
                <a:latin typeface="Cambria" panose="02040503050406030204"/>
                <a:cs typeface="Cambria" panose="02040503050406030204"/>
              </a:rPr>
              <a:t>Abstract</a:t>
            </a:r>
            <a:endParaRPr sz="5550" dirty="0">
              <a:latin typeface="Cambria" panose="02040503050406030204"/>
              <a:cs typeface="Cambria" panose="02040503050406030204"/>
            </a:endParaRPr>
          </a:p>
        </p:txBody>
      </p:sp>
      <p:sp>
        <p:nvSpPr>
          <p:cNvPr id="4" name="object 4"/>
          <p:cNvSpPr txBox="1"/>
          <p:nvPr/>
        </p:nvSpPr>
        <p:spPr>
          <a:xfrm>
            <a:off x="9282430" y="3657600"/>
            <a:ext cx="8397240" cy="5322570"/>
          </a:xfrm>
          <a:prstGeom prst="rect">
            <a:avLst/>
          </a:prstGeom>
        </p:spPr>
        <p:txBody>
          <a:bodyPr vert="horz" wrap="square" lIns="0" tIns="9525" rIns="0" bIns="0" rtlCol="0">
            <a:noAutofit/>
          </a:bodyPr>
          <a:lstStyle/>
          <a:p>
            <a:pPr marL="12700" marR="5080" algn="ctr">
              <a:lnSpc>
                <a:spcPct val="118000"/>
              </a:lnSpc>
              <a:spcBef>
                <a:spcPts val="75"/>
              </a:spcBef>
            </a:pPr>
            <a:r>
              <a:rPr lang="en-US" sz="2400" dirty="0"/>
              <a:t>Today a lot of people/companies are applying for bank loans. The core business part of every bank is the distribution of loans. The main objective of the banking sector is to give their assets in safe hands. But the banks or the financial companies take a very long time for the verification and validation process and even after going through such a regress process there is no surety that whether the applicant chosen is deserving or not. To solve this problem, we have developed a system in which we can predict whether the applicant chosen will be a deserving applicant for approving the loan or not. The system predicts on the basis of the model that has been trained using machine learning algorithms</a:t>
            </a:r>
            <a:endParaRPr sz="2400" dirty="0">
              <a:latin typeface="Verdana" panose="020B0604030504040204"/>
              <a:cs typeface="Verdana" panose="020B0604030504040204"/>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 y="-272734"/>
            <a:ext cx="8877999" cy="1055973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144000" y="0"/>
            <a:ext cx="9144000" cy="10287000"/>
            <a:chOff x="9144000" y="0"/>
            <a:chExt cx="9144000" cy="10287000"/>
          </a:xfrm>
        </p:grpSpPr>
        <p:sp>
          <p:nvSpPr>
            <p:cNvPr id="3" name="object 3"/>
            <p:cNvSpPr/>
            <p:nvPr/>
          </p:nvSpPr>
          <p:spPr>
            <a:xfrm>
              <a:off x="9144000" y="0"/>
              <a:ext cx="9144000" cy="10287000"/>
            </a:xfrm>
            <a:custGeom>
              <a:avLst/>
              <a:gdLst/>
              <a:ahLst/>
              <a:cxnLst/>
              <a:rect l="l" t="t" r="r" b="b"/>
              <a:pathLst>
                <a:path w="9144000" h="10287000">
                  <a:moveTo>
                    <a:pt x="9143999" y="10286999"/>
                  </a:moveTo>
                  <a:lnTo>
                    <a:pt x="0" y="10286999"/>
                  </a:lnTo>
                  <a:lnTo>
                    <a:pt x="0" y="0"/>
                  </a:lnTo>
                  <a:lnTo>
                    <a:pt x="9143999" y="0"/>
                  </a:lnTo>
                  <a:lnTo>
                    <a:pt x="9143999" y="10286999"/>
                  </a:lnTo>
                  <a:close/>
                </a:path>
              </a:pathLst>
            </a:custGeom>
            <a:solidFill>
              <a:srgbClr val="000000"/>
            </a:solidFill>
          </p:spPr>
          <p:txBody>
            <a:bodyPr wrap="square" lIns="0" tIns="0" rIns="0" bIns="0" rtlCol="0"/>
            <a:lstStyle/>
            <a:p/>
          </p:txBody>
        </p:sp>
        <p:pic>
          <p:nvPicPr>
            <p:cNvPr id="4" name="object 4"/>
            <p:cNvPicPr/>
            <p:nvPr/>
          </p:nvPicPr>
          <p:blipFill>
            <a:blip r:embed="rId1" cstate="print"/>
            <a:stretch>
              <a:fillRect/>
            </a:stretch>
          </p:blipFill>
          <p:spPr>
            <a:xfrm>
              <a:off x="10453197" y="1143000"/>
              <a:ext cx="6496049" cy="7962899"/>
            </a:xfrm>
            <a:prstGeom prst="rect">
              <a:avLst/>
            </a:prstGeom>
          </p:spPr>
        </p:pic>
      </p:grpSp>
      <p:sp>
        <p:nvSpPr>
          <p:cNvPr id="5" name="object 5"/>
          <p:cNvSpPr txBox="1">
            <a:spLocks noGrp="1"/>
          </p:cNvSpPr>
          <p:nvPr>
            <p:ph type="title"/>
          </p:nvPr>
        </p:nvSpPr>
        <p:spPr>
          <a:xfrm>
            <a:off x="1438100" y="2129139"/>
            <a:ext cx="6326505" cy="574040"/>
          </a:xfrm>
          <a:prstGeom prst="rect">
            <a:avLst/>
          </a:prstGeom>
        </p:spPr>
        <p:txBody>
          <a:bodyPr vert="horz" wrap="square" lIns="0" tIns="12700" rIns="0" bIns="0" rtlCol="0">
            <a:spAutoFit/>
          </a:bodyPr>
          <a:lstStyle/>
          <a:p>
            <a:pPr marL="12700">
              <a:lnSpc>
                <a:spcPct val="100000"/>
              </a:lnSpc>
              <a:spcBef>
                <a:spcPts val="100"/>
              </a:spcBef>
            </a:pPr>
            <a:r>
              <a:rPr sz="3600" spc="45" dirty="0">
                <a:solidFill>
                  <a:srgbClr val="000000"/>
                </a:solidFill>
                <a:latin typeface="Cambria" panose="02040503050406030204"/>
                <a:cs typeface="Cambria" panose="02040503050406030204"/>
              </a:rPr>
              <a:t>Importance</a:t>
            </a:r>
            <a:r>
              <a:rPr sz="3600" spc="-10" dirty="0">
                <a:solidFill>
                  <a:srgbClr val="000000"/>
                </a:solidFill>
                <a:latin typeface="Cambria" panose="02040503050406030204"/>
                <a:cs typeface="Cambria" panose="02040503050406030204"/>
              </a:rPr>
              <a:t> </a:t>
            </a:r>
            <a:r>
              <a:rPr sz="3600" spc="80" dirty="0">
                <a:solidFill>
                  <a:srgbClr val="000000"/>
                </a:solidFill>
                <a:latin typeface="Cambria" panose="02040503050406030204"/>
                <a:cs typeface="Cambria" panose="02040503050406030204"/>
              </a:rPr>
              <a:t>of</a:t>
            </a:r>
            <a:r>
              <a:rPr sz="3600" spc="-5" dirty="0">
                <a:solidFill>
                  <a:srgbClr val="000000"/>
                </a:solidFill>
                <a:latin typeface="Cambria" panose="02040503050406030204"/>
                <a:cs typeface="Cambria" panose="02040503050406030204"/>
              </a:rPr>
              <a:t> </a:t>
            </a:r>
            <a:r>
              <a:rPr sz="3600" spc="80" dirty="0">
                <a:solidFill>
                  <a:srgbClr val="000000"/>
                </a:solidFill>
                <a:latin typeface="Cambria" panose="02040503050406030204"/>
                <a:cs typeface="Cambria" panose="02040503050406030204"/>
              </a:rPr>
              <a:t>Credit</a:t>
            </a:r>
            <a:r>
              <a:rPr sz="3600" spc="-5" dirty="0">
                <a:solidFill>
                  <a:srgbClr val="000000"/>
                </a:solidFill>
                <a:latin typeface="Cambria" panose="02040503050406030204"/>
                <a:cs typeface="Cambria" panose="02040503050406030204"/>
              </a:rPr>
              <a:t> </a:t>
            </a:r>
            <a:r>
              <a:rPr sz="3600" spc="120" dirty="0">
                <a:solidFill>
                  <a:srgbClr val="000000"/>
                </a:solidFill>
                <a:latin typeface="Cambria" panose="02040503050406030204"/>
                <a:cs typeface="Cambria" panose="02040503050406030204"/>
              </a:rPr>
              <a:t>Scoring</a:t>
            </a:r>
            <a:endParaRPr sz="3600">
              <a:latin typeface="Cambria" panose="02040503050406030204"/>
              <a:cs typeface="Cambria" panose="02040503050406030204"/>
            </a:endParaRPr>
          </a:p>
        </p:txBody>
      </p:sp>
      <p:sp>
        <p:nvSpPr>
          <p:cNvPr id="6" name="object 6"/>
          <p:cNvSpPr txBox="1"/>
          <p:nvPr/>
        </p:nvSpPr>
        <p:spPr>
          <a:xfrm>
            <a:off x="1433299" y="3251518"/>
            <a:ext cx="6371590" cy="4864100"/>
          </a:xfrm>
          <a:prstGeom prst="rect">
            <a:avLst/>
          </a:prstGeom>
        </p:spPr>
        <p:txBody>
          <a:bodyPr vert="horz" wrap="square" lIns="0" tIns="9525" rIns="0" bIns="0" rtlCol="0">
            <a:spAutoFit/>
          </a:bodyPr>
          <a:lstStyle/>
          <a:p>
            <a:pPr marL="12700" marR="5080">
              <a:lnSpc>
                <a:spcPct val="118000"/>
              </a:lnSpc>
              <a:spcBef>
                <a:spcPts val="75"/>
              </a:spcBef>
            </a:pPr>
            <a:r>
              <a:rPr sz="2450" spc="30" dirty="0">
                <a:latin typeface="Verdana" panose="020B0604030504040204"/>
                <a:cs typeface="Verdana" panose="020B0604030504040204"/>
              </a:rPr>
              <a:t>Credit</a:t>
            </a:r>
            <a:r>
              <a:rPr sz="2450" spc="-215" dirty="0">
                <a:latin typeface="Verdana" panose="020B0604030504040204"/>
                <a:cs typeface="Verdana" panose="020B0604030504040204"/>
              </a:rPr>
              <a:t> </a:t>
            </a:r>
            <a:r>
              <a:rPr sz="2450" spc="40" dirty="0">
                <a:latin typeface="Verdana" panose="020B0604030504040204"/>
                <a:cs typeface="Verdana" panose="020B0604030504040204"/>
              </a:rPr>
              <a:t>scoring</a:t>
            </a:r>
            <a:r>
              <a:rPr sz="2450" spc="-215" dirty="0">
                <a:latin typeface="Verdana" panose="020B0604030504040204"/>
                <a:cs typeface="Verdana" panose="020B0604030504040204"/>
              </a:rPr>
              <a:t> </a:t>
            </a:r>
            <a:r>
              <a:rPr sz="2450" spc="-40" dirty="0">
                <a:latin typeface="Verdana" panose="020B0604030504040204"/>
                <a:cs typeface="Verdana" panose="020B0604030504040204"/>
              </a:rPr>
              <a:t>is</a:t>
            </a:r>
            <a:r>
              <a:rPr sz="2450" spc="-210" dirty="0">
                <a:latin typeface="Verdana" panose="020B0604030504040204"/>
                <a:cs typeface="Verdana" panose="020B0604030504040204"/>
              </a:rPr>
              <a:t> </a:t>
            </a:r>
            <a:r>
              <a:rPr sz="2450" spc="-15" dirty="0">
                <a:latin typeface="Verdana" panose="020B0604030504040204"/>
                <a:cs typeface="Verdana" panose="020B0604030504040204"/>
              </a:rPr>
              <a:t>a</a:t>
            </a:r>
            <a:r>
              <a:rPr sz="2450" spc="-215" dirty="0">
                <a:latin typeface="Verdana" panose="020B0604030504040204"/>
                <a:cs typeface="Verdana" panose="020B0604030504040204"/>
              </a:rPr>
              <a:t> </a:t>
            </a:r>
            <a:r>
              <a:rPr sz="2450" spc="20" dirty="0">
                <a:latin typeface="Verdana" panose="020B0604030504040204"/>
                <a:cs typeface="Verdana" panose="020B0604030504040204"/>
              </a:rPr>
              <a:t>critical</a:t>
            </a:r>
            <a:r>
              <a:rPr sz="2450" spc="-215" dirty="0">
                <a:latin typeface="Verdana" panose="020B0604030504040204"/>
                <a:cs typeface="Verdana" panose="020B0604030504040204"/>
              </a:rPr>
              <a:t> </a:t>
            </a:r>
            <a:r>
              <a:rPr sz="2450" spc="100" dirty="0">
                <a:latin typeface="Verdana" panose="020B0604030504040204"/>
                <a:cs typeface="Verdana" panose="020B0604030504040204"/>
              </a:rPr>
              <a:t>component</a:t>
            </a:r>
            <a:r>
              <a:rPr sz="2450" spc="-210" dirty="0">
                <a:latin typeface="Verdana" panose="020B0604030504040204"/>
                <a:cs typeface="Verdana" panose="020B0604030504040204"/>
              </a:rPr>
              <a:t> </a:t>
            </a:r>
            <a:r>
              <a:rPr sz="2450" spc="20" dirty="0">
                <a:latin typeface="Verdana" panose="020B0604030504040204"/>
                <a:cs typeface="Verdana" panose="020B0604030504040204"/>
              </a:rPr>
              <a:t>of </a:t>
            </a:r>
            <a:r>
              <a:rPr sz="2450" spc="-850" dirty="0">
                <a:latin typeface="Verdana" panose="020B0604030504040204"/>
                <a:cs typeface="Verdana" panose="020B0604030504040204"/>
              </a:rPr>
              <a:t> </a:t>
            </a:r>
            <a:r>
              <a:rPr sz="2450" spc="35" dirty="0">
                <a:latin typeface="Verdana" panose="020B0604030504040204"/>
                <a:cs typeface="Verdana" panose="020B0604030504040204"/>
              </a:rPr>
              <a:t>t</a:t>
            </a:r>
            <a:r>
              <a:rPr sz="2450" spc="125" dirty="0">
                <a:latin typeface="Verdana" panose="020B0604030504040204"/>
                <a:cs typeface="Verdana" panose="020B0604030504040204"/>
              </a:rPr>
              <a:t>h</a:t>
            </a:r>
            <a:r>
              <a:rPr sz="2450" spc="35" dirty="0">
                <a:latin typeface="Verdana" panose="020B0604030504040204"/>
                <a:cs typeface="Verdana" panose="020B0604030504040204"/>
              </a:rPr>
              <a:t>e</a:t>
            </a:r>
            <a:r>
              <a:rPr sz="2450" spc="-215" dirty="0">
                <a:latin typeface="Verdana" panose="020B0604030504040204"/>
                <a:cs typeface="Verdana" panose="020B0604030504040204"/>
              </a:rPr>
              <a:t> </a:t>
            </a:r>
            <a:r>
              <a:rPr sz="2450" spc="-10" dirty="0">
                <a:latin typeface="Verdana" panose="020B0604030504040204"/>
                <a:cs typeface="Verdana" panose="020B0604030504040204"/>
              </a:rPr>
              <a:t>l</a:t>
            </a:r>
            <a:r>
              <a:rPr sz="2450" spc="50" dirty="0">
                <a:latin typeface="Verdana" panose="020B0604030504040204"/>
                <a:cs typeface="Verdana" panose="020B0604030504040204"/>
              </a:rPr>
              <a:t>o</a:t>
            </a:r>
            <a:r>
              <a:rPr sz="2450" spc="-15" dirty="0">
                <a:latin typeface="Verdana" panose="020B0604030504040204"/>
                <a:cs typeface="Verdana" panose="020B0604030504040204"/>
              </a:rPr>
              <a:t>a</a:t>
            </a:r>
            <a:r>
              <a:rPr sz="2450" spc="125" dirty="0">
                <a:latin typeface="Verdana" panose="020B0604030504040204"/>
                <a:cs typeface="Verdana" panose="020B0604030504040204"/>
              </a:rPr>
              <a:t>n</a:t>
            </a:r>
            <a:r>
              <a:rPr sz="2450" spc="-215" dirty="0">
                <a:latin typeface="Verdana" panose="020B0604030504040204"/>
                <a:cs typeface="Verdana" panose="020B0604030504040204"/>
              </a:rPr>
              <a:t> </a:t>
            </a:r>
            <a:r>
              <a:rPr sz="2450" spc="-15" dirty="0">
                <a:latin typeface="Verdana" panose="020B0604030504040204"/>
                <a:cs typeface="Verdana" panose="020B0604030504040204"/>
              </a:rPr>
              <a:t>a</a:t>
            </a:r>
            <a:r>
              <a:rPr sz="2450" spc="150" dirty="0">
                <a:latin typeface="Verdana" panose="020B0604030504040204"/>
                <a:cs typeface="Verdana" panose="020B0604030504040204"/>
              </a:rPr>
              <a:t>pp</a:t>
            </a:r>
            <a:r>
              <a:rPr sz="2450" spc="-90" dirty="0">
                <a:latin typeface="Verdana" panose="020B0604030504040204"/>
                <a:cs typeface="Verdana" panose="020B0604030504040204"/>
              </a:rPr>
              <a:t>r</a:t>
            </a:r>
            <a:r>
              <a:rPr sz="2450" spc="20" dirty="0">
                <a:latin typeface="Verdana" panose="020B0604030504040204"/>
                <a:cs typeface="Verdana" panose="020B0604030504040204"/>
              </a:rPr>
              <a:t>o</a:t>
            </a:r>
            <a:r>
              <a:rPr sz="2450" spc="-150" dirty="0">
                <a:latin typeface="Verdana" panose="020B0604030504040204"/>
                <a:cs typeface="Verdana" panose="020B0604030504040204"/>
              </a:rPr>
              <a:t>v</a:t>
            </a:r>
            <a:r>
              <a:rPr sz="2450" spc="-15" dirty="0">
                <a:latin typeface="Verdana" panose="020B0604030504040204"/>
                <a:cs typeface="Verdana" panose="020B0604030504040204"/>
              </a:rPr>
              <a:t>a</a:t>
            </a:r>
            <a:r>
              <a:rPr sz="2450" spc="-10" dirty="0">
                <a:latin typeface="Verdana" panose="020B0604030504040204"/>
                <a:cs typeface="Verdana" panose="020B0604030504040204"/>
              </a:rPr>
              <a:t>l</a:t>
            </a:r>
            <a:r>
              <a:rPr sz="2450" spc="-215" dirty="0">
                <a:latin typeface="Verdana" panose="020B0604030504040204"/>
                <a:cs typeface="Verdana" panose="020B0604030504040204"/>
              </a:rPr>
              <a:t> </a:t>
            </a:r>
            <a:r>
              <a:rPr sz="2450" spc="150" dirty="0">
                <a:latin typeface="Verdana" panose="020B0604030504040204"/>
                <a:cs typeface="Verdana" panose="020B0604030504040204"/>
              </a:rPr>
              <a:t>p</a:t>
            </a:r>
            <a:r>
              <a:rPr sz="2450" spc="-90" dirty="0">
                <a:latin typeface="Verdana" panose="020B0604030504040204"/>
                <a:cs typeface="Verdana" panose="020B0604030504040204"/>
              </a:rPr>
              <a:t>r</a:t>
            </a:r>
            <a:r>
              <a:rPr sz="2450" spc="60" dirty="0">
                <a:latin typeface="Verdana" panose="020B0604030504040204"/>
                <a:cs typeface="Verdana" panose="020B0604030504040204"/>
              </a:rPr>
              <a:t>o</a:t>
            </a:r>
            <a:r>
              <a:rPr sz="2450" spc="90" dirty="0">
                <a:latin typeface="Verdana" panose="020B0604030504040204"/>
                <a:cs typeface="Verdana" panose="020B0604030504040204"/>
              </a:rPr>
              <a:t>c</a:t>
            </a:r>
            <a:r>
              <a:rPr sz="2450" spc="35" dirty="0">
                <a:latin typeface="Verdana" panose="020B0604030504040204"/>
                <a:cs typeface="Verdana" panose="020B0604030504040204"/>
              </a:rPr>
              <a:t>e</a:t>
            </a:r>
            <a:r>
              <a:rPr sz="2450" spc="-70" dirty="0">
                <a:latin typeface="Verdana" panose="020B0604030504040204"/>
                <a:cs typeface="Verdana" panose="020B0604030504040204"/>
              </a:rPr>
              <a:t>ss</a:t>
            </a:r>
            <a:r>
              <a:rPr sz="2450" spc="-370" dirty="0">
                <a:latin typeface="Verdana" panose="020B0604030504040204"/>
                <a:cs typeface="Verdana" panose="020B0604030504040204"/>
              </a:rPr>
              <a:t>.</a:t>
            </a:r>
            <a:r>
              <a:rPr sz="2450" spc="-215" dirty="0">
                <a:latin typeface="Verdana" panose="020B0604030504040204"/>
                <a:cs typeface="Verdana" panose="020B0604030504040204"/>
              </a:rPr>
              <a:t> </a:t>
            </a:r>
            <a:r>
              <a:rPr sz="2450" spc="-285" dirty="0">
                <a:latin typeface="Verdana" panose="020B0604030504040204"/>
                <a:cs typeface="Verdana" panose="020B0604030504040204"/>
              </a:rPr>
              <a:t>I</a:t>
            </a:r>
            <a:r>
              <a:rPr sz="2450" spc="35" dirty="0">
                <a:latin typeface="Verdana" panose="020B0604030504040204"/>
                <a:cs typeface="Verdana" panose="020B0604030504040204"/>
              </a:rPr>
              <a:t>t</a:t>
            </a:r>
            <a:r>
              <a:rPr sz="2450" spc="-215" dirty="0">
                <a:latin typeface="Verdana" panose="020B0604030504040204"/>
                <a:cs typeface="Verdana" panose="020B0604030504040204"/>
              </a:rPr>
              <a:t> </a:t>
            </a:r>
            <a:r>
              <a:rPr sz="2450" spc="125" dirty="0">
                <a:latin typeface="Verdana" panose="020B0604030504040204"/>
                <a:cs typeface="Verdana" panose="020B0604030504040204"/>
              </a:rPr>
              <a:t>h</a:t>
            </a:r>
            <a:r>
              <a:rPr sz="2450" spc="35" dirty="0">
                <a:latin typeface="Verdana" panose="020B0604030504040204"/>
                <a:cs typeface="Verdana" panose="020B0604030504040204"/>
              </a:rPr>
              <a:t>e</a:t>
            </a:r>
            <a:r>
              <a:rPr sz="2450" spc="-10" dirty="0">
                <a:latin typeface="Verdana" panose="020B0604030504040204"/>
                <a:cs typeface="Verdana" panose="020B0604030504040204"/>
              </a:rPr>
              <a:t>l</a:t>
            </a:r>
            <a:r>
              <a:rPr sz="2450" spc="150" dirty="0">
                <a:latin typeface="Verdana" panose="020B0604030504040204"/>
                <a:cs typeface="Verdana" panose="020B0604030504040204"/>
              </a:rPr>
              <a:t>p</a:t>
            </a:r>
            <a:r>
              <a:rPr sz="2450" spc="-55" dirty="0">
                <a:latin typeface="Verdana" panose="020B0604030504040204"/>
                <a:cs typeface="Verdana" panose="020B0604030504040204"/>
              </a:rPr>
              <a:t>s  </a:t>
            </a:r>
            <a:r>
              <a:rPr sz="2450" spc="-10" dirty="0">
                <a:latin typeface="Verdana" panose="020B0604030504040204"/>
                <a:cs typeface="Verdana" panose="020B0604030504040204"/>
              </a:rPr>
              <a:t>l</a:t>
            </a:r>
            <a:r>
              <a:rPr sz="2450" spc="35" dirty="0">
                <a:latin typeface="Verdana" panose="020B0604030504040204"/>
                <a:cs typeface="Verdana" panose="020B0604030504040204"/>
              </a:rPr>
              <a:t>e</a:t>
            </a:r>
            <a:r>
              <a:rPr sz="2450" spc="125" dirty="0">
                <a:latin typeface="Verdana" panose="020B0604030504040204"/>
                <a:cs typeface="Verdana" panose="020B0604030504040204"/>
              </a:rPr>
              <a:t>n</a:t>
            </a:r>
            <a:r>
              <a:rPr sz="2450" spc="150" dirty="0">
                <a:latin typeface="Verdana" panose="020B0604030504040204"/>
                <a:cs typeface="Verdana" panose="020B0604030504040204"/>
              </a:rPr>
              <a:t>d</a:t>
            </a:r>
            <a:r>
              <a:rPr sz="2450" spc="35" dirty="0">
                <a:latin typeface="Verdana" panose="020B0604030504040204"/>
                <a:cs typeface="Verdana" panose="020B0604030504040204"/>
              </a:rPr>
              <a:t>e</a:t>
            </a:r>
            <a:r>
              <a:rPr sz="2450" spc="-65" dirty="0">
                <a:latin typeface="Verdana" panose="020B0604030504040204"/>
                <a:cs typeface="Verdana" panose="020B0604030504040204"/>
              </a:rPr>
              <a:t>r</a:t>
            </a:r>
            <a:r>
              <a:rPr sz="2450" spc="-70" dirty="0">
                <a:latin typeface="Verdana" panose="020B0604030504040204"/>
                <a:cs typeface="Verdana" panose="020B0604030504040204"/>
              </a:rPr>
              <a:t>s</a:t>
            </a:r>
            <a:r>
              <a:rPr sz="2450" spc="-215" dirty="0">
                <a:latin typeface="Verdana" panose="020B0604030504040204"/>
                <a:cs typeface="Verdana" panose="020B0604030504040204"/>
              </a:rPr>
              <a:t> </a:t>
            </a:r>
            <a:r>
              <a:rPr sz="2450" spc="-15" dirty="0">
                <a:latin typeface="Verdana" panose="020B0604030504040204"/>
                <a:cs typeface="Verdana" panose="020B0604030504040204"/>
              </a:rPr>
              <a:t>a</a:t>
            </a:r>
            <a:r>
              <a:rPr sz="2450" spc="-70" dirty="0">
                <a:latin typeface="Verdana" panose="020B0604030504040204"/>
                <a:cs typeface="Verdana" panose="020B0604030504040204"/>
              </a:rPr>
              <a:t>ss</a:t>
            </a:r>
            <a:r>
              <a:rPr sz="2450" spc="35" dirty="0">
                <a:latin typeface="Verdana" panose="020B0604030504040204"/>
                <a:cs typeface="Verdana" panose="020B0604030504040204"/>
              </a:rPr>
              <a:t>e</a:t>
            </a:r>
            <a:r>
              <a:rPr sz="2450" spc="-70" dirty="0">
                <a:latin typeface="Verdana" panose="020B0604030504040204"/>
                <a:cs typeface="Verdana" panose="020B0604030504040204"/>
              </a:rPr>
              <a:t>ss</a:t>
            </a:r>
            <a:r>
              <a:rPr sz="2450" spc="-215" dirty="0">
                <a:latin typeface="Verdana" panose="020B0604030504040204"/>
                <a:cs typeface="Verdana" panose="020B0604030504040204"/>
              </a:rPr>
              <a:t> </a:t>
            </a:r>
            <a:r>
              <a:rPr sz="2450" spc="35" dirty="0">
                <a:latin typeface="Verdana" panose="020B0604030504040204"/>
                <a:cs typeface="Verdana" panose="020B0604030504040204"/>
              </a:rPr>
              <a:t>t</a:t>
            </a:r>
            <a:r>
              <a:rPr sz="2450" spc="125" dirty="0">
                <a:latin typeface="Verdana" panose="020B0604030504040204"/>
                <a:cs typeface="Verdana" panose="020B0604030504040204"/>
              </a:rPr>
              <a:t>h</a:t>
            </a:r>
            <a:r>
              <a:rPr sz="2450" spc="35" dirty="0">
                <a:latin typeface="Verdana" panose="020B0604030504040204"/>
                <a:cs typeface="Verdana" panose="020B0604030504040204"/>
              </a:rPr>
              <a:t>e</a:t>
            </a:r>
            <a:r>
              <a:rPr sz="2450" spc="-215" dirty="0">
                <a:latin typeface="Verdana" panose="020B0604030504040204"/>
                <a:cs typeface="Verdana" panose="020B0604030504040204"/>
              </a:rPr>
              <a:t> </a:t>
            </a:r>
            <a:r>
              <a:rPr sz="2450" spc="114" dirty="0">
                <a:latin typeface="Verdana" panose="020B0604030504040204"/>
                <a:cs typeface="Verdana" panose="020B0604030504040204"/>
              </a:rPr>
              <a:t>c</a:t>
            </a:r>
            <a:r>
              <a:rPr sz="2450" spc="-90" dirty="0">
                <a:latin typeface="Verdana" panose="020B0604030504040204"/>
                <a:cs typeface="Verdana" panose="020B0604030504040204"/>
              </a:rPr>
              <a:t>r</a:t>
            </a:r>
            <a:r>
              <a:rPr sz="2450" spc="35" dirty="0">
                <a:latin typeface="Verdana" panose="020B0604030504040204"/>
                <a:cs typeface="Verdana" panose="020B0604030504040204"/>
              </a:rPr>
              <a:t>e</a:t>
            </a:r>
            <a:r>
              <a:rPr sz="2450" spc="150" dirty="0">
                <a:latin typeface="Verdana" panose="020B0604030504040204"/>
                <a:cs typeface="Verdana" panose="020B0604030504040204"/>
              </a:rPr>
              <a:t>d</a:t>
            </a:r>
            <a:r>
              <a:rPr sz="2450" spc="-10" dirty="0">
                <a:latin typeface="Verdana" panose="020B0604030504040204"/>
                <a:cs typeface="Verdana" panose="020B0604030504040204"/>
              </a:rPr>
              <a:t>i</a:t>
            </a:r>
            <a:r>
              <a:rPr sz="2450" spc="10" dirty="0">
                <a:latin typeface="Verdana" panose="020B0604030504040204"/>
                <a:cs typeface="Verdana" panose="020B0604030504040204"/>
              </a:rPr>
              <a:t>t</a:t>
            </a:r>
            <a:r>
              <a:rPr sz="2450" spc="130" dirty="0">
                <a:latin typeface="Verdana" panose="020B0604030504040204"/>
                <a:cs typeface="Verdana" panose="020B0604030504040204"/>
              </a:rPr>
              <a:t>w</a:t>
            </a:r>
            <a:r>
              <a:rPr sz="2450" spc="60" dirty="0">
                <a:latin typeface="Verdana" panose="020B0604030504040204"/>
                <a:cs typeface="Verdana" panose="020B0604030504040204"/>
              </a:rPr>
              <a:t>o</a:t>
            </a:r>
            <a:r>
              <a:rPr sz="2450" spc="-20" dirty="0">
                <a:latin typeface="Verdana" panose="020B0604030504040204"/>
                <a:cs typeface="Verdana" panose="020B0604030504040204"/>
              </a:rPr>
              <a:t>r</a:t>
            </a:r>
            <a:r>
              <a:rPr sz="2450" spc="35" dirty="0">
                <a:latin typeface="Verdana" panose="020B0604030504040204"/>
                <a:cs typeface="Verdana" panose="020B0604030504040204"/>
              </a:rPr>
              <a:t>t</a:t>
            </a:r>
            <a:r>
              <a:rPr sz="2450" spc="125" dirty="0">
                <a:latin typeface="Verdana" panose="020B0604030504040204"/>
                <a:cs typeface="Verdana" panose="020B0604030504040204"/>
              </a:rPr>
              <a:t>h</a:t>
            </a:r>
            <a:r>
              <a:rPr sz="2450" spc="-10" dirty="0">
                <a:latin typeface="Verdana" panose="020B0604030504040204"/>
                <a:cs typeface="Verdana" panose="020B0604030504040204"/>
              </a:rPr>
              <a:t>i</a:t>
            </a:r>
            <a:r>
              <a:rPr sz="2450" spc="125" dirty="0">
                <a:latin typeface="Verdana" panose="020B0604030504040204"/>
                <a:cs typeface="Verdana" panose="020B0604030504040204"/>
              </a:rPr>
              <a:t>n</a:t>
            </a:r>
            <a:r>
              <a:rPr sz="2450" spc="35" dirty="0">
                <a:latin typeface="Verdana" panose="020B0604030504040204"/>
                <a:cs typeface="Verdana" panose="020B0604030504040204"/>
              </a:rPr>
              <a:t>e</a:t>
            </a:r>
            <a:r>
              <a:rPr sz="2450" spc="-70" dirty="0">
                <a:latin typeface="Verdana" panose="020B0604030504040204"/>
                <a:cs typeface="Verdana" panose="020B0604030504040204"/>
              </a:rPr>
              <a:t>ss</a:t>
            </a:r>
            <a:r>
              <a:rPr sz="2450" spc="-215" dirty="0">
                <a:latin typeface="Verdana" panose="020B0604030504040204"/>
                <a:cs typeface="Verdana" panose="020B0604030504040204"/>
              </a:rPr>
              <a:t> </a:t>
            </a:r>
            <a:r>
              <a:rPr sz="2450" spc="60" dirty="0">
                <a:latin typeface="Verdana" panose="020B0604030504040204"/>
                <a:cs typeface="Verdana" panose="020B0604030504040204"/>
              </a:rPr>
              <a:t>o</a:t>
            </a:r>
            <a:r>
              <a:rPr sz="2450" spc="-25" dirty="0">
                <a:latin typeface="Verdana" panose="020B0604030504040204"/>
                <a:cs typeface="Verdana" panose="020B0604030504040204"/>
              </a:rPr>
              <a:t>f  </a:t>
            </a:r>
            <a:r>
              <a:rPr sz="2450" spc="150" dirty="0">
                <a:latin typeface="Verdana" panose="020B0604030504040204"/>
                <a:cs typeface="Verdana" panose="020B0604030504040204"/>
              </a:rPr>
              <a:t>b</a:t>
            </a:r>
            <a:r>
              <a:rPr sz="2450" spc="60" dirty="0">
                <a:latin typeface="Verdana" panose="020B0604030504040204"/>
                <a:cs typeface="Verdana" panose="020B0604030504040204"/>
              </a:rPr>
              <a:t>o</a:t>
            </a:r>
            <a:r>
              <a:rPr sz="2450" spc="-75" dirty="0">
                <a:latin typeface="Verdana" panose="020B0604030504040204"/>
                <a:cs typeface="Verdana" panose="020B0604030504040204"/>
              </a:rPr>
              <a:t>r</a:t>
            </a:r>
            <a:r>
              <a:rPr sz="2450" spc="-90" dirty="0">
                <a:latin typeface="Verdana" panose="020B0604030504040204"/>
                <a:cs typeface="Verdana" panose="020B0604030504040204"/>
              </a:rPr>
              <a:t>r</a:t>
            </a:r>
            <a:r>
              <a:rPr sz="2450" spc="20" dirty="0">
                <a:latin typeface="Verdana" panose="020B0604030504040204"/>
                <a:cs typeface="Verdana" panose="020B0604030504040204"/>
              </a:rPr>
              <a:t>o</a:t>
            </a:r>
            <a:r>
              <a:rPr sz="2450" spc="130" dirty="0">
                <a:latin typeface="Verdana" panose="020B0604030504040204"/>
                <a:cs typeface="Verdana" panose="020B0604030504040204"/>
              </a:rPr>
              <a:t>w</a:t>
            </a:r>
            <a:r>
              <a:rPr sz="2450" spc="35" dirty="0">
                <a:latin typeface="Verdana" panose="020B0604030504040204"/>
                <a:cs typeface="Verdana" panose="020B0604030504040204"/>
              </a:rPr>
              <a:t>e</a:t>
            </a:r>
            <a:r>
              <a:rPr sz="2450" spc="-65" dirty="0">
                <a:latin typeface="Verdana" panose="020B0604030504040204"/>
                <a:cs typeface="Verdana" panose="020B0604030504040204"/>
              </a:rPr>
              <a:t>r</a:t>
            </a:r>
            <a:r>
              <a:rPr sz="2450" spc="-70" dirty="0">
                <a:latin typeface="Verdana" panose="020B0604030504040204"/>
                <a:cs typeface="Verdana" panose="020B0604030504040204"/>
              </a:rPr>
              <a:t>s</a:t>
            </a:r>
            <a:r>
              <a:rPr sz="2450" spc="-215" dirty="0">
                <a:latin typeface="Verdana" panose="020B0604030504040204"/>
                <a:cs typeface="Verdana" panose="020B0604030504040204"/>
              </a:rPr>
              <a:t> </a:t>
            </a:r>
            <a:r>
              <a:rPr sz="2450" spc="-15" dirty="0">
                <a:latin typeface="Verdana" panose="020B0604030504040204"/>
                <a:cs typeface="Verdana" panose="020B0604030504040204"/>
              </a:rPr>
              <a:t>a</a:t>
            </a:r>
            <a:r>
              <a:rPr sz="2450" spc="125" dirty="0">
                <a:latin typeface="Verdana" panose="020B0604030504040204"/>
                <a:cs typeface="Verdana" panose="020B0604030504040204"/>
              </a:rPr>
              <a:t>n</a:t>
            </a:r>
            <a:r>
              <a:rPr sz="2450" spc="150" dirty="0">
                <a:latin typeface="Verdana" panose="020B0604030504040204"/>
                <a:cs typeface="Verdana" panose="020B0604030504040204"/>
              </a:rPr>
              <a:t>d</a:t>
            </a:r>
            <a:r>
              <a:rPr sz="2450" spc="-215" dirty="0">
                <a:latin typeface="Verdana" panose="020B0604030504040204"/>
                <a:cs typeface="Verdana" panose="020B0604030504040204"/>
              </a:rPr>
              <a:t> </a:t>
            </a:r>
            <a:r>
              <a:rPr sz="2450" spc="240" dirty="0">
                <a:latin typeface="Verdana" panose="020B0604030504040204"/>
                <a:cs typeface="Verdana" panose="020B0604030504040204"/>
              </a:rPr>
              <a:t>m</a:t>
            </a:r>
            <a:r>
              <a:rPr sz="2450" spc="-15" dirty="0">
                <a:latin typeface="Verdana" panose="020B0604030504040204"/>
                <a:cs typeface="Verdana" panose="020B0604030504040204"/>
              </a:rPr>
              <a:t>a</a:t>
            </a:r>
            <a:r>
              <a:rPr sz="2450" spc="-20" dirty="0">
                <a:latin typeface="Verdana" panose="020B0604030504040204"/>
                <a:cs typeface="Verdana" panose="020B0604030504040204"/>
              </a:rPr>
              <a:t>k</a:t>
            </a:r>
            <a:r>
              <a:rPr sz="2450" spc="35" dirty="0">
                <a:latin typeface="Verdana" panose="020B0604030504040204"/>
                <a:cs typeface="Verdana" panose="020B0604030504040204"/>
              </a:rPr>
              <a:t>e</a:t>
            </a:r>
            <a:r>
              <a:rPr sz="2450" spc="-215" dirty="0">
                <a:latin typeface="Verdana" panose="020B0604030504040204"/>
                <a:cs typeface="Verdana" panose="020B0604030504040204"/>
              </a:rPr>
              <a:t> </a:t>
            </a:r>
            <a:r>
              <a:rPr sz="2450" spc="-10" dirty="0">
                <a:latin typeface="Verdana" panose="020B0604030504040204"/>
                <a:cs typeface="Verdana" panose="020B0604030504040204"/>
              </a:rPr>
              <a:t>i</a:t>
            </a:r>
            <a:r>
              <a:rPr sz="2450" spc="125" dirty="0">
                <a:latin typeface="Verdana" panose="020B0604030504040204"/>
                <a:cs typeface="Verdana" panose="020B0604030504040204"/>
              </a:rPr>
              <a:t>n</a:t>
            </a:r>
            <a:r>
              <a:rPr sz="2450" spc="-50" dirty="0">
                <a:latin typeface="Verdana" panose="020B0604030504040204"/>
                <a:cs typeface="Verdana" panose="020B0604030504040204"/>
              </a:rPr>
              <a:t>f</a:t>
            </a:r>
            <a:r>
              <a:rPr sz="2450" spc="60" dirty="0">
                <a:latin typeface="Verdana" panose="020B0604030504040204"/>
                <a:cs typeface="Verdana" panose="020B0604030504040204"/>
              </a:rPr>
              <a:t>o</a:t>
            </a:r>
            <a:r>
              <a:rPr sz="2450" spc="-75" dirty="0">
                <a:latin typeface="Verdana" panose="020B0604030504040204"/>
                <a:cs typeface="Verdana" panose="020B0604030504040204"/>
              </a:rPr>
              <a:t>r</a:t>
            </a:r>
            <a:r>
              <a:rPr sz="2450" spc="240" dirty="0">
                <a:latin typeface="Verdana" panose="020B0604030504040204"/>
                <a:cs typeface="Verdana" panose="020B0604030504040204"/>
              </a:rPr>
              <a:t>m</a:t>
            </a:r>
            <a:r>
              <a:rPr sz="2450" spc="35" dirty="0">
                <a:latin typeface="Verdana" panose="020B0604030504040204"/>
                <a:cs typeface="Verdana" panose="020B0604030504040204"/>
              </a:rPr>
              <a:t>e</a:t>
            </a:r>
            <a:r>
              <a:rPr sz="2450" spc="150" dirty="0">
                <a:latin typeface="Verdana" panose="020B0604030504040204"/>
                <a:cs typeface="Verdana" panose="020B0604030504040204"/>
              </a:rPr>
              <a:t>d</a:t>
            </a:r>
            <a:r>
              <a:rPr sz="2450" spc="-215" dirty="0">
                <a:latin typeface="Verdana" panose="020B0604030504040204"/>
                <a:cs typeface="Verdana" panose="020B0604030504040204"/>
              </a:rPr>
              <a:t> </a:t>
            </a:r>
            <a:r>
              <a:rPr sz="2450" spc="150" dirty="0">
                <a:latin typeface="Verdana" panose="020B0604030504040204"/>
                <a:cs typeface="Verdana" panose="020B0604030504040204"/>
              </a:rPr>
              <a:t>d</a:t>
            </a:r>
            <a:r>
              <a:rPr sz="2450" spc="35" dirty="0">
                <a:latin typeface="Verdana" panose="020B0604030504040204"/>
                <a:cs typeface="Verdana" panose="020B0604030504040204"/>
              </a:rPr>
              <a:t>e</a:t>
            </a:r>
            <a:r>
              <a:rPr sz="2450" spc="114" dirty="0">
                <a:latin typeface="Verdana" panose="020B0604030504040204"/>
                <a:cs typeface="Verdana" panose="020B0604030504040204"/>
              </a:rPr>
              <a:t>c</a:t>
            </a:r>
            <a:r>
              <a:rPr sz="2450" spc="-10" dirty="0">
                <a:latin typeface="Verdana" panose="020B0604030504040204"/>
                <a:cs typeface="Verdana" panose="020B0604030504040204"/>
              </a:rPr>
              <a:t>i</a:t>
            </a:r>
            <a:r>
              <a:rPr sz="2450" spc="-70" dirty="0">
                <a:latin typeface="Verdana" panose="020B0604030504040204"/>
                <a:cs typeface="Verdana" panose="020B0604030504040204"/>
              </a:rPr>
              <a:t>s</a:t>
            </a:r>
            <a:r>
              <a:rPr sz="2450" spc="-10" dirty="0">
                <a:latin typeface="Verdana" panose="020B0604030504040204"/>
                <a:cs typeface="Verdana" panose="020B0604030504040204"/>
              </a:rPr>
              <a:t>i</a:t>
            </a:r>
            <a:r>
              <a:rPr sz="2450" spc="60" dirty="0">
                <a:latin typeface="Verdana" panose="020B0604030504040204"/>
                <a:cs typeface="Verdana" panose="020B0604030504040204"/>
              </a:rPr>
              <a:t>o</a:t>
            </a:r>
            <a:r>
              <a:rPr sz="2450" spc="125" dirty="0">
                <a:latin typeface="Verdana" panose="020B0604030504040204"/>
                <a:cs typeface="Verdana" panose="020B0604030504040204"/>
              </a:rPr>
              <a:t>n</a:t>
            </a:r>
            <a:r>
              <a:rPr sz="2450" spc="-55" dirty="0">
                <a:latin typeface="Verdana" panose="020B0604030504040204"/>
                <a:cs typeface="Verdana" panose="020B0604030504040204"/>
              </a:rPr>
              <a:t>s  </a:t>
            </a:r>
            <a:r>
              <a:rPr sz="2450" spc="-15" dirty="0">
                <a:latin typeface="Verdana" panose="020B0604030504040204"/>
                <a:cs typeface="Verdana" panose="020B0604030504040204"/>
              </a:rPr>
              <a:t>a</a:t>
            </a:r>
            <a:r>
              <a:rPr sz="2450" spc="150" dirty="0">
                <a:latin typeface="Verdana" panose="020B0604030504040204"/>
                <a:cs typeface="Verdana" panose="020B0604030504040204"/>
              </a:rPr>
              <a:t>b</a:t>
            </a:r>
            <a:r>
              <a:rPr sz="2450" spc="60" dirty="0">
                <a:latin typeface="Verdana" panose="020B0604030504040204"/>
                <a:cs typeface="Verdana" panose="020B0604030504040204"/>
              </a:rPr>
              <a:t>o</a:t>
            </a:r>
            <a:r>
              <a:rPr sz="2450" spc="75" dirty="0">
                <a:latin typeface="Verdana" panose="020B0604030504040204"/>
                <a:cs typeface="Verdana" panose="020B0604030504040204"/>
              </a:rPr>
              <a:t>ut</a:t>
            </a:r>
            <a:r>
              <a:rPr sz="2450" spc="-215" dirty="0">
                <a:latin typeface="Verdana" panose="020B0604030504040204"/>
                <a:cs typeface="Verdana" panose="020B0604030504040204"/>
              </a:rPr>
              <a:t> </a:t>
            </a:r>
            <a:r>
              <a:rPr sz="2450" spc="170" dirty="0">
                <a:latin typeface="Verdana" panose="020B0604030504040204"/>
                <a:cs typeface="Verdana" panose="020B0604030504040204"/>
              </a:rPr>
              <a:t>w</a:t>
            </a:r>
            <a:r>
              <a:rPr sz="2450" spc="125" dirty="0">
                <a:latin typeface="Verdana" panose="020B0604030504040204"/>
                <a:cs typeface="Verdana" panose="020B0604030504040204"/>
              </a:rPr>
              <a:t>h</a:t>
            </a:r>
            <a:r>
              <a:rPr sz="2450" spc="35" dirty="0">
                <a:latin typeface="Verdana" panose="020B0604030504040204"/>
                <a:cs typeface="Verdana" panose="020B0604030504040204"/>
              </a:rPr>
              <a:t>et</a:t>
            </a:r>
            <a:r>
              <a:rPr sz="2450" spc="125" dirty="0">
                <a:latin typeface="Verdana" panose="020B0604030504040204"/>
                <a:cs typeface="Verdana" panose="020B0604030504040204"/>
              </a:rPr>
              <a:t>h</a:t>
            </a:r>
            <a:r>
              <a:rPr sz="2450" spc="35" dirty="0">
                <a:latin typeface="Verdana" panose="020B0604030504040204"/>
                <a:cs typeface="Verdana" panose="020B0604030504040204"/>
              </a:rPr>
              <a:t>e</a:t>
            </a:r>
            <a:r>
              <a:rPr sz="2450" spc="-55" dirty="0">
                <a:latin typeface="Verdana" panose="020B0604030504040204"/>
                <a:cs typeface="Verdana" panose="020B0604030504040204"/>
              </a:rPr>
              <a:t>r</a:t>
            </a:r>
            <a:r>
              <a:rPr sz="2450" spc="-215" dirty="0">
                <a:latin typeface="Verdana" panose="020B0604030504040204"/>
                <a:cs typeface="Verdana" panose="020B0604030504040204"/>
              </a:rPr>
              <a:t> </a:t>
            </a:r>
            <a:r>
              <a:rPr sz="2450" spc="-15" dirty="0">
                <a:latin typeface="Verdana" panose="020B0604030504040204"/>
                <a:cs typeface="Verdana" panose="020B0604030504040204"/>
              </a:rPr>
              <a:t>t</a:t>
            </a:r>
            <a:r>
              <a:rPr sz="2450" spc="60" dirty="0">
                <a:latin typeface="Verdana" panose="020B0604030504040204"/>
                <a:cs typeface="Verdana" panose="020B0604030504040204"/>
              </a:rPr>
              <a:t>o</a:t>
            </a:r>
            <a:r>
              <a:rPr sz="2450" spc="-215" dirty="0">
                <a:latin typeface="Verdana" panose="020B0604030504040204"/>
                <a:cs typeface="Verdana" panose="020B0604030504040204"/>
              </a:rPr>
              <a:t> </a:t>
            </a:r>
            <a:r>
              <a:rPr sz="2450" spc="-15" dirty="0">
                <a:latin typeface="Verdana" panose="020B0604030504040204"/>
                <a:cs typeface="Verdana" panose="020B0604030504040204"/>
              </a:rPr>
              <a:t>a</a:t>
            </a:r>
            <a:r>
              <a:rPr sz="2450" spc="150" dirty="0">
                <a:latin typeface="Verdana" panose="020B0604030504040204"/>
                <a:cs typeface="Verdana" panose="020B0604030504040204"/>
              </a:rPr>
              <a:t>pp</a:t>
            </a:r>
            <a:r>
              <a:rPr sz="2450" spc="-90" dirty="0">
                <a:latin typeface="Verdana" panose="020B0604030504040204"/>
                <a:cs typeface="Verdana" panose="020B0604030504040204"/>
              </a:rPr>
              <a:t>r</a:t>
            </a:r>
            <a:r>
              <a:rPr sz="2450" spc="20" dirty="0">
                <a:latin typeface="Verdana" panose="020B0604030504040204"/>
                <a:cs typeface="Verdana" panose="020B0604030504040204"/>
              </a:rPr>
              <a:t>o</a:t>
            </a:r>
            <a:r>
              <a:rPr sz="2450" spc="-150" dirty="0">
                <a:latin typeface="Verdana" panose="020B0604030504040204"/>
                <a:cs typeface="Verdana" panose="020B0604030504040204"/>
              </a:rPr>
              <a:t>v</a:t>
            </a:r>
            <a:r>
              <a:rPr sz="2450" spc="35" dirty="0">
                <a:latin typeface="Verdana" panose="020B0604030504040204"/>
                <a:cs typeface="Verdana" panose="020B0604030504040204"/>
              </a:rPr>
              <a:t>e</a:t>
            </a:r>
            <a:r>
              <a:rPr sz="2450" spc="-215" dirty="0">
                <a:latin typeface="Verdana" panose="020B0604030504040204"/>
                <a:cs typeface="Verdana" panose="020B0604030504040204"/>
              </a:rPr>
              <a:t> </a:t>
            </a:r>
            <a:r>
              <a:rPr sz="2450" spc="60" dirty="0">
                <a:latin typeface="Verdana" panose="020B0604030504040204"/>
                <a:cs typeface="Verdana" panose="020B0604030504040204"/>
              </a:rPr>
              <a:t>o</a:t>
            </a:r>
            <a:r>
              <a:rPr sz="2450" spc="-55" dirty="0">
                <a:latin typeface="Verdana" panose="020B0604030504040204"/>
                <a:cs typeface="Verdana" panose="020B0604030504040204"/>
              </a:rPr>
              <a:t>r</a:t>
            </a:r>
            <a:r>
              <a:rPr sz="2450" spc="-215" dirty="0">
                <a:latin typeface="Verdana" panose="020B0604030504040204"/>
                <a:cs typeface="Verdana" panose="020B0604030504040204"/>
              </a:rPr>
              <a:t> </a:t>
            </a:r>
            <a:r>
              <a:rPr sz="2450" spc="150" dirty="0">
                <a:latin typeface="Verdana" panose="020B0604030504040204"/>
                <a:cs typeface="Verdana" panose="020B0604030504040204"/>
              </a:rPr>
              <a:t>d</a:t>
            </a:r>
            <a:r>
              <a:rPr sz="2450" spc="35" dirty="0">
                <a:latin typeface="Verdana" panose="020B0604030504040204"/>
                <a:cs typeface="Verdana" panose="020B0604030504040204"/>
              </a:rPr>
              <a:t>e</a:t>
            </a:r>
            <a:r>
              <a:rPr sz="2450" spc="100" dirty="0">
                <a:latin typeface="Verdana" panose="020B0604030504040204"/>
                <a:cs typeface="Verdana" panose="020B0604030504040204"/>
              </a:rPr>
              <a:t>n</a:t>
            </a:r>
            <a:r>
              <a:rPr sz="2450" spc="-110" dirty="0">
                <a:latin typeface="Verdana" panose="020B0604030504040204"/>
                <a:cs typeface="Verdana" panose="020B0604030504040204"/>
              </a:rPr>
              <a:t>y</a:t>
            </a:r>
            <a:r>
              <a:rPr sz="2450" spc="-215" dirty="0">
                <a:latin typeface="Verdana" panose="020B0604030504040204"/>
                <a:cs typeface="Verdana" panose="020B0604030504040204"/>
              </a:rPr>
              <a:t> </a:t>
            </a:r>
            <a:r>
              <a:rPr sz="2450" spc="-10" dirty="0">
                <a:latin typeface="Verdana" panose="020B0604030504040204"/>
                <a:cs typeface="Verdana" panose="020B0604030504040204"/>
              </a:rPr>
              <a:t>a  l</a:t>
            </a:r>
            <a:r>
              <a:rPr sz="2450" spc="50" dirty="0">
                <a:latin typeface="Verdana" panose="020B0604030504040204"/>
                <a:cs typeface="Verdana" panose="020B0604030504040204"/>
              </a:rPr>
              <a:t>o</a:t>
            </a:r>
            <a:r>
              <a:rPr sz="2450" spc="-15" dirty="0">
                <a:latin typeface="Verdana" panose="020B0604030504040204"/>
                <a:cs typeface="Verdana" panose="020B0604030504040204"/>
              </a:rPr>
              <a:t>a</a:t>
            </a:r>
            <a:r>
              <a:rPr sz="2450" spc="125" dirty="0">
                <a:latin typeface="Verdana" panose="020B0604030504040204"/>
                <a:cs typeface="Verdana" panose="020B0604030504040204"/>
              </a:rPr>
              <a:t>n</a:t>
            </a:r>
            <a:r>
              <a:rPr sz="2450" spc="-215" dirty="0">
                <a:latin typeface="Verdana" panose="020B0604030504040204"/>
                <a:cs typeface="Verdana" panose="020B0604030504040204"/>
              </a:rPr>
              <a:t> </a:t>
            </a:r>
            <a:r>
              <a:rPr sz="2450" spc="-15" dirty="0">
                <a:latin typeface="Verdana" panose="020B0604030504040204"/>
                <a:cs typeface="Verdana" panose="020B0604030504040204"/>
              </a:rPr>
              <a:t>a</a:t>
            </a:r>
            <a:r>
              <a:rPr sz="2450" spc="150" dirty="0">
                <a:latin typeface="Verdana" panose="020B0604030504040204"/>
                <a:cs typeface="Verdana" panose="020B0604030504040204"/>
              </a:rPr>
              <a:t>pp</a:t>
            </a:r>
            <a:r>
              <a:rPr sz="2450" spc="-10" dirty="0">
                <a:latin typeface="Verdana" panose="020B0604030504040204"/>
                <a:cs typeface="Verdana" panose="020B0604030504040204"/>
              </a:rPr>
              <a:t>li</a:t>
            </a:r>
            <a:r>
              <a:rPr sz="2450" spc="114" dirty="0">
                <a:latin typeface="Verdana" panose="020B0604030504040204"/>
                <a:cs typeface="Verdana" panose="020B0604030504040204"/>
              </a:rPr>
              <a:t>c</a:t>
            </a:r>
            <a:r>
              <a:rPr sz="2450" spc="-15" dirty="0">
                <a:latin typeface="Verdana" panose="020B0604030504040204"/>
                <a:cs typeface="Verdana" panose="020B0604030504040204"/>
              </a:rPr>
              <a:t>a</a:t>
            </a:r>
            <a:r>
              <a:rPr sz="2450" spc="35" dirty="0">
                <a:latin typeface="Verdana" panose="020B0604030504040204"/>
                <a:cs typeface="Verdana" panose="020B0604030504040204"/>
              </a:rPr>
              <a:t>t</a:t>
            </a:r>
            <a:r>
              <a:rPr sz="2450" spc="-10" dirty="0">
                <a:latin typeface="Verdana" panose="020B0604030504040204"/>
                <a:cs typeface="Verdana" panose="020B0604030504040204"/>
              </a:rPr>
              <a:t>i</a:t>
            </a:r>
            <a:r>
              <a:rPr sz="2450" spc="60" dirty="0">
                <a:latin typeface="Verdana" panose="020B0604030504040204"/>
                <a:cs typeface="Verdana" panose="020B0604030504040204"/>
              </a:rPr>
              <a:t>o</a:t>
            </a:r>
            <a:r>
              <a:rPr sz="2450" spc="125" dirty="0">
                <a:latin typeface="Verdana" panose="020B0604030504040204"/>
                <a:cs typeface="Verdana" panose="020B0604030504040204"/>
              </a:rPr>
              <a:t>n</a:t>
            </a:r>
            <a:r>
              <a:rPr sz="2450" spc="-370" dirty="0">
                <a:latin typeface="Verdana" panose="020B0604030504040204"/>
                <a:cs typeface="Verdana" panose="020B0604030504040204"/>
              </a:rPr>
              <a:t>.</a:t>
            </a:r>
            <a:r>
              <a:rPr sz="2450" spc="-215" dirty="0">
                <a:latin typeface="Verdana" panose="020B0604030504040204"/>
                <a:cs typeface="Verdana" panose="020B0604030504040204"/>
              </a:rPr>
              <a:t> </a:t>
            </a:r>
            <a:r>
              <a:rPr sz="2450" spc="95" dirty="0">
                <a:latin typeface="Verdana" panose="020B0604030504040204"/>
                <a:cs typeface="Verdana" panose="020B0604030504040204"/>
              </a:rPr>
              <a:t>A</a:t>
            </a:r>
            <a:r>
              <a:rPr sz="2450" spc="-215" dirty="0">
                <a:latin typeface="Verdana" panose="020B0604030504040204"/>
                <a:cs typeface="Verdana" panose="020B0604030504040204"/>
              </a:rPr>
              <a:t> </a:t>
            </a:r>
            <a:r>
              <a:rPr sz="2450" spc="114" dirty="0">
                <a:latin typeface="Verdana" panose="020B0604030504040204"/>
                <a:cs typeface="Verdana" panose="020B0604030504040204"/>
              </a:rPr>
              <a:t>go</a:t>
            </a:r>
            <a:r>
              <a:rPr sz="2450" spc="60" dirty="0">
                <a:latin typeface="Verdana" panose="020B0604030504040204"/>
                <a:cs typeface="Verdana" panose="020B0604030504040204"/>
              </a:rPr>
              <a:t>o</a:t>
            </a:r>
            <a:r>
              <a:rPr sz="2450" spc="150" dirty="0">
                <a:latin typeface="Verdana" panose="020B0604030504040204"/>
                <a:cs typeface="Verdana" panose="020B0604030504040204"/>
              </a:rPr>
              <a:t>d</a:t>
            </a:r>
            <a:r>
              <a:rPr sz="2450" spc="-215" dirty="0">
                <a:latin typeface="Verdana" panose="020B0604030504040204"/>
                <a:cs typeface="Verdana" panose="020B0604030504040204"/>
              </a:rPr>
              <a:t> </a:t>
            </a:r>
            <a:r>
              <a:rPr sz="2450" spc="114" dirty="0">
                <a:latin typeface="Verdana" panose="020B0604030504040204"/>
                <a:cs typeface="Verdana" panose="020B0604030504040204"/>
              </a:rPr>
              <a:t>c</a:t>
            </a:r>
            <a:r>
              <a:rPr sz="2450" spc="-90" dirty="0">
                <a:latin typeface="Verdana" panose="020B0604030504040204"/>
                <a:cs typeface="Verdana" panose="020B0604030504040204"/>
              </a:rPr>
              <a:t>r</a:t>
            </a:r>
            <a:r>
              <a:rPr sz="2450" spc="35" dirty="0">
                <a:latin typeface="Verdana" panose="020B0604030504040204"/>
                <a:cs typeface="Verdana" panose="020B0604030504040204"/>
              </a:rPr>
              <a:t>e</a:t>
            </a:r>
            <a:r>
              <a:rPr sz="2450" spc="150" dirty="0">
                <a:latin typeface="Verdana" panose="020B0604030504040204"/>
                <a:cs typeface="Verdana" panose="020B0604030504040204"/>
              </a:rPr>
              <a:t>d</a:t>
            </a:r>
            <a:r>
              <a:rPr sz="2450" spc="-10" dirty="0">
                <a:latin typeface="Verdana" panose="020B0604030504040204"/>
                <a:cs typeface="Verdana" panose="020B0604030504040204"/>
              </a:rPr>
              <a:t>i</a:t>
            </a:r>
            <a:r>
              <a:rPr sz="2450" spc="35" dirty="0">
                <a:latin typeface="Verdana" panose="020B0604030504040204"/>
                <a:cs typeface="Verdana" panose="020B0604030504040204"/>
              </a:rPr>
              <a:t>t</a:t>
            </a:r>
            <a:r>
              <a:rPr sz="2450" spc="-215" dirty="0">
                <a:latin typeface="Verdana" panose="020B0604030504040204"/>
                <a:cs typeface="Verdana" panose="020B0604030504040204"/>
              </a:rPr>
              <a:t> </a:t>
            </a:r>
            <a:r>
              <a:rPr sz="2450" spc="-70" dirty="0">
                <a:latin typeface="Verdana" panose="020B0604030504040204"/>
                <a:cs typeface="Verdana" panose="020B0604030504040204"/>
              </a:rPr>
              <a:t>s</a:t>
            </a:r>
            <a:r>
              <a:rPr sz="2450" spc="90" dirty="0">
                <a:latin typeface="Verdana" panose="020B0604030504040204"/>
                <a:cs typeface="Verdana" panose="020B0604030504040204"/>
              </a:rPr>
              <a:t>c</a:t>
            </a:r>
            <a:r>
              <a:rPr sz="2450" spc="60" dirty="0">
                <a:latin typeface="Verdana" panose="020B0604030504040204"/>
                <a:cs typeface="Verdana" panose="020B0604030504040204"/>
              </a:rPr>
              <a:t>o</a:t>
            </a:r>
            <a:r>
              <a:rPr sz="2450" spc="-90" dirty="0">
                <a:latin typeface="Verdana" panose="020B0604030504040204"/>
                <a:cs typeface="Verdana" panose="020B0604030504040204"/>
              </a:rPr>
              <a:t>r</a:t>
            </a:r>
            <a:r>
              <a:rPr sz="2450" spc="25" dirty="0">
                <a:latin typeface="Verdana" panose="020B0604030504040204"/>
                <a:cs typeface="Verdana" panose="020B0604030504040204"/>
              </a:rPr>
              <a:t>e  </a:t>
            </a:r>
            <a:r>
              <a:rPr sz="2450" spc="114" dirty="0">
                <a:latin typeface="Verdana" panose="020B0604030504040204"/>
                <a:cs typeface="Verdana" panose="020B0604030504040204"/>
              </a:rPr>
              <a:t>c</a:t>
            </a:r>
            <a:r>
              <a:rPr sz="2450" spc="-15" dirty="0">
                <a:latin typeface="Verdana" panose="020B0604030504040204"/>
                <a:cs typeface="Verdana" panose="020B0604030504040204"/>
              </a:rPr>
              <a:t>a</a:t>
            </a:r>
            <a:r>
              <a:rPr sz="2450" spc="125" dirty="0">
                <a:latin typeface="Verdana" panose="020B0604030504040204"/>
                <a:cs typeface="Verdana" panose="020B0604030504040204"/>
              </a:rPr>
              <a:t>n</a:t>
            </a:r>
            <a:r>
              <a:rPr sz="2450" spc="-215" dirty="0">
                <a:latin typeface="Verdana" panose="020B0604030504040204"/>
                <a:cs typeface="Verdana" panose="020B0604030504040204"/>
              </a:rPr>
              <a:t> </a:t>
            </a:r>
            <a:r>
              <a:rPr sz="2450" spc="-10" dirty="0">
                <a:latin typeface="Verdana" panose="020B0604030504040204"/>
                <a:cs typeface="Verdana" panose="020B0604030504040204"/>
              </a:rPr>
              <a:t>i</a:t>
            </a:r>
            <a:r>
              <a:rPr sz="2450" spc="125" dirty="0">
                <a:latin typeface="Verdana" panose="020B0604030504040204"/>
                <a:cs typeface="Verdana" panose="020B0604030504040204"/>
              </a:rPr>
              <a:t>n</a:t>
            </a:r>
            <a:r>
              <a:rPr sz="2450" spc="114" dirty="0">
                <a:latin typeface="Verdana" panose="020B0604030504040204"/>
                <a:cs typeface="Verdana" panose="020B0604030504040204"/>
              </a:rPr>
              <a:t>c</a:t>
            </a:r>
            <a:r>
              <a:rPr sz="2450" spc="-90" dirty="0">
                <a:latin typeface="Verdana" panose="020B0604030504040204"/>
                <a:cs typeface="Verdana" panose="020B0604030504040204"/>
              </a:rPr>
              <a:t>r</a:t>
            </a:r>
            <a:r>
              <a:rPr sz="2450" spc="-5" dirty="0">
                <a:latin typeface="Verdana" panose="020B0604030504040204"/>
                <a:cs typeface="Verdana" panose="020B0604030504040204"/>
              </a:rPr>
              <a:t>e</a:t>
            </a:r>
            <a:r>
              <a:rPr sz="2450" spc="-15" dirty="0">
                <a:latin typeface="Verdana" panose="020B0604030504040204"/>
                <a:cs typeface="Verdana" panose="020B0604030504040204"/>
              </a:rPr>
              <a:t>a</a:t>
            </a:r>
            <a:r>
              <a:rPr sz="2450" spc="-70" dirty="0">
                <a:latin typeface="Verdana" panose="020B0604030504040204"/>
                <a:cs typeface="Verdana" panose="020B0604030504040204"/>
              </a:rPr>
              <a:t>s</a:t>
            </a:r>
            <a:r>
              <a:rPr sz="2450" spc="35" dirty="0">
                <a:latin typeface="Verdana" panose="020B0604030504040204"/>
                <a:cs typeface="Verdana" panose="020B0604030504040204"/>
              </a:rPr>
              <a:t>e</a:t>
            </a:r>
            <a:r>
              <a:rPr sz="2450" spc="-215" dirty="0">
                <a:latin typeface="Verdana" panose="020B0604030504040204"/>
                <a:cs typeface="Verdana" panose="020B0604030504040204"/>
              </a:rPr>
              <a:t> </a:t>
            </a:r>
            <a:r>
              <a:rPr sz="2450" spc="35" dirty="0">
                <a:latin typeface="Verdana" panose="020B0604030504040204"/>
                <a:cs typeface="Verdana" panose="020B0604030504040204"/>
              </a:rPr>
              <a:t>t</a:t>
            </a:r>
            <a:r>
              <a:rPr sz="2450" spc="125" dirty="0">
                <a:latin typeface="Verdana" panose="020B0604030504040204"/>
                <a:cs typeface="Verdana" panose="020B0604030504040204"/>
              </a:rPr>
              <a:t>h</a:t>
            </a:r>
            <a:r>
              <a:rPr sz="2450" spc="35" dirty="0">
                <a:latin typeface="Verdana" panose="020B0604030504040204"/>
                <a:cs typeface="Verdana" panose="020B0604030504040204"/>
              </a:rPr>
              <a:t>e</a:t>
            </a:r>
            <a:r>
              <a:rPr sz="2450" spc="-215" dirty="0">
                <a:latin typeface="Verdana" panose="020B0604030504040204"/>
                <a:cs typeface="Verdana" panose="020B0604030504040204"/>
              </a:rPr>
              <a:t> </a:t>
            </a:r>
            <a:r>
              <a:rPr sz="2450" spc="95" dirty="0">
                <a:latin typeface="Verdana" panose="020B0604030504040204"/>
                <a:cs typeface="Verdana" panose="020B0604030504040204"/>
              </a:rPr>
              <a:t>c</a:t>
            </a:r>
            <a:r>
              <a:rPr sz="2450" spc="125" dirty="0">
                <a:latin typeface="Verdana" panose="020B0604030504040204"/>
                <a:cs typeface="Verdana" panose="020B0604030504040204"/>
              </a:rPr>
              <a:t>h</a:t>
            </a:r>
            <a:r>
              <a:rPr sz="2450" spc="-15" dirty="0">
                <a:latin typeface="Verdana" panose="020B0604030504040204"/>
                <a:cs typeface="Verdana" panose="020B0604030504040204"/>
              </a:rPr>
              <a:t>a</a:t>
            </a:r>
            <a:r>
              <a:rPr sz="2450" spc="125" dirty="0">
                <a:latin typeface="Verdana" panose="020B0604030504040204"/>
                <a:cs typeface="Verdana" panose="020B0604030504040204"/>
              </a:rPr>
              <a:t>n</a:t>
            </a:r>
            <a:r>
              <a:rPr sz="2450" spc="90" dirty="0">
                <a:latin typeface="Verdana" panose="020B0604030504040204"/>
                <a:cs typeface="Verdana" panose="020B0604030504040204"/>
              </a:rPr>
              <a:t>c</a:t>
            </a:r>
            <a:r>
              <a:rPr sz="2450" spc="35" dirty="0">
                <a:latin typeface="Verdana" panose="020B0604030504040204"/>
                <a:cs typeface="Verdana" panose="020B0604030504040204"/>
              </a:rPr>
              <a:t>e</a:t>
            </a:r>
            <a:r>
              <a:rPr sz="2450" spc="-70" dirty="0">
                <a:latin typeface="Verdana" panose="020B0604030504040204"/>
                <a:cs typeface="Verdana" panose="020B0604030504040204"/>
              </a:rPr>
              <a:t>s</a:t>
            </a:r>
            <a:r>
              <a:rPr sz="2450" spc="-215" dirty="0">
                <a:latin typeface="Verdana" panose="020B0604030504040204"/>
                <a:cs typeface="Verdana" panose="020B0604030504040204"/>
              </a:rPr>
              <a:t> </a:t>
            </a:r>
            <a:r>
              <a:rPr sz="2450" spc="60" dirty="0">
                <a:latin typeface="Verdana" panose="020B0604030504040204"/>
                <a:cs typeface="Verdana" panose="020B0604030504040204"/>
              </a:rPr>
              <a:t>o</a:t>
            </a:r>
            <a:r>
              <a:rPr sz="2450" spc="-25" dirty="0">
                <a:latin typeface="Verdana" panose="020B0604030504040204"/>
                <a:cs typeface="Verdana" panose="020B0604030504040204"/>
              </a:rPr>
              <a:t>f</a:t>
            </a:r>
            <a:r>
              <a:rPr sz="2450" spc="-215" dirty="0">
                <a:latin typeface="Verdana" panose="020B0604030504040204"/>
                <a:cs typeface="Verdana" panose="020B0604030504040204"/>
              </a:rPr>
              <a:t> </a:t>
            </a:r>
            <a:r>
              <a:rPr sz="2450" spc="-10" dirty="0">
                <a:latin typeface="Verdana" panose="020B0604030504040204"/>
                <a:cs typeface="Verdana" panose="020B0604030504040204"/>
              </a:rPr>
              <a:t>l</a:t>
            </a:r>
            <a:r>
              <a:rPr sz="2450" spc="50" dirty="0">
                <a:latin typeface="Verdana" panose="020B0604030504040204"/>
                <a:cs typeface="Verdana" panose="020B0604030504040204"/>
              </a:rPr>
              <a:t>o</a:t>
            </a:r>
            <a:r>
              <a:rPr sz="2450" spc="-15" dirty="0">
                <a:latin typeface="Verdana" panose="020B0604030504040204"/>
                <a:cs typeface="Verdana" panose="020B0604030504040204"/>
              </a:rPr>
              <a:t>a</a:t>
            </a:r>
            <a:r>
              <a:rPr sz="2450" spc="85" dirty="0">
                <a:latin typeface="Verdana" panose="020B0604030504040204"/>
                <a:cs typeface="Verdana" panose="020B0604030504040204"/>
              </a:rPr>
              <a:t>n  </a:t>
            </a:r>
            <a:r>
              <a:rPr sz="2450" spc="-15" dirty="0">
                <a:latin typeface="Verdana" panose="020B0604030504040204"/>
                <a:cs typeface="Verdana" panose="020B0604030504040204"/>
              </a:rPr>
              <a:t>a</a:t>
            </a:r>
            <a:r>
              <a:rPr sz="2450" spc="150" dirty="0">
                <a:latin typeface="Verdana" panose="020B0604030504040204"/>
                <a:cs typeface="Verdana" panose="020B0604030504040204"/>
              </a:rPr>
              <a:t>pp</a:t>
            </a:r>
            <a:r>
              <a:rPr sz="2450" spc="-90" dirty="0">
                <a:latin typeface="Verdana" panose="020B0604030504040204"/>
                <a:cs typeface="Verdana" panose="020B0604030504040204"/>
              </a:rPr>
              <a:t>r</a:t>
            </a:r>
            <a:r>
              <a:rPr sz="2450" spc="20" dirty="0">
                <a:latin typeface="Verdana" panose="020B0604030504040204"/>
                <a:cs typeface="Verdana" panose="020B0604030504040204"/>
              </a:rPr>
              <a:t>o</a:t>
            </a:r>
            <a:r>
              <a:rPr sz="2450" spc="-150" dirty="0">
                <a:latin typeface="Verdana" panose="020B0604030504040204"/>
                <a:cs typeface="Verdana" panose="020B0604030504040204"/>
              </a:rPr>
              <a:t>v</a:t>
            </a:r>
            <a:r>
              <a:rPr sz="2450" spc="-15" dirty="0">
                <a:latin typeface="Verdana" panose="020B0604030504040204"/>
                <a:cs typeface="Verdana" panose="020B0604030504040204"/>
              </a:rPr>
              <a:t>a</a:t>
            </a:r>
            <a:r>
              <a:rPr sz="2450" spc="-10" dirty="0">
                <a:latin typeface="Verdana" panose="020B0604030504040204"/>
                <a:cs typeface="Verdana" panose="020B0604030504040204"/>
              </a:rPr>
              <a:t>l</a:t>
            </a:r>
            <a:r>
              <a:rPr sz="2450" spc="-215" dirty="0">
                <a:latin typeface="Verdana" panose="020B0604030504040204"/>
                <a:cs typeface="Verdana" panose="020B0604030504040204"/>
              </a:rPr>
              <a:t> </a:t>
            </a:r>
            <a:r>
              <a:rPr sz="2450" spc="-15" dirty="0">
                <a:latin typeface="Verdana" panose="020B0604030504040204"/>
                <a:cs typeface="Verdana" panose="020B0604030504040204"/>
              </a:rPr>
              <a:t>a</a:t>
            </a:r>
            <a:r>
              <a:rPr sz="2450" spc="125" dirty="0">
                <a:latin typeface="Verdana" panose="020B0604030504040204"/>
                <a:cs typeface="Verdana" panose="020B0604030504040204"/>
              </a:rPr>
              <a:t>n</a:t>
            </a:r>
            <a:r>
              <a:rPr sz="2450" spc="150" dirty="0">
                <a:latin typeface="Verdana" panose="020B0604030504040204"/>
                <a:cs typeface="Verdana" panose="020B0604030504040204"/>
              </a:rPr>
              <a:t>d</a:t>
            </a:r>
            <a:r>
              <a:rPr sz="2450" spc="-215" dirty="0">
                <a:latin typeface="Verdana" panose="020B0604030504040204"/>
                <a:cs typeface="Verdana" panose="020B0604030504040204"/>
              </a:rPr>
              <a:t> </a:t>
            </a:r>
            <a:r>
              <a:rPr sz="2450" spc="-10" dirty="0">
                <a:latin typeface="Verdana" panose="020B0604030504040204"/>
                <a:cs typeface="Verdana" panose="020B0604030504040204"/>
              </a:rPr>
              <a:t>l</a:t>
            </a:r>
            <a:r>
              <a:rPr sz="2450" spc="20" dirty="0">
                <a:latin typeface="Verdana" panose="020B0604030504040204"/>
                <a:cs typeface="Verdana" panose="020B0604030504040204"/>
              </a:rPr>
              <a:t>o</a:t>
            </a:r>
            <a:r>
              <a:rPr sz="2450" spc="130" dirty="0">
                <a:latin typeface="Verdana" panose="020B0604030504040204"/>
                <a:cs typeface="Verdana" panose="020B0604030504040204"/>
              </a:rPr>
              <a:t>w</a:t>
            </a:r>
            <a:r>
              <a:rPr sz="2450" spc="35" dirty="0">
                <a:latin typeface="Verdana" panose="020B0604030504040204"/>
                <a:cs typeface="Verdana" panose="020B0604030504040204"/>
              </a:rPr>
              <a:t>e</a:t>
            </a:r>
            <a:r>
              <a:rPr sz="2450" spc="-55" dirty="0">
                <a:latin typeface="Verdana" panose="020B0604030504040204"/>
                <a:cs typeface="Verdana" panose="020B0604030504040204"/>
              </a:rPr>
              <a:t>r</a:t>
            </a:r>
            <a:r>
              <a:rPr sz="2450" spc="-215" dirty="0">
                <a:latin typeface="Verdana" panose="020B0604030504040204"/>
                <a:cs typeface="Verdana" panose="020B0604030504040204"/>
              </a:rPr>
              <a:t> </a:t>
            </a:r>
            <a:r>
              <a:rPr sz="2450" spc="-10" dirty="0">
                <a:latin typeface="Verdana" panose="020B0604030504040204"/>
                <a:cs typeface="Verdana" panose="020B0604030504040204"/>
              </a:rPr>
              <a:t>i</a:t>
            </a:r>
            <a:r>
              <a:rPr sz="2450" spc="125" dirty="0">
                <a:latin typeface="Verdana" panose="020B0604030504040204"/>
                <a:cs typeface="Verdana" panose="020B0604030504040204"/>
              </a:rPr>
              <a:t>n</a:t>
            </a:r>
            <a:r>
              <a:rPr sz="2450" spc="-15" dirty="0">
                <a:latin typeface="Verdana" panose="020B0604030504040204"/>
                <a:cs typeface="Verdana" panose="020B0604030504040204"/>
              </a:rPr>
              <a:t>t</a:t>
            </a:r>
            <a:r>
              <a:rPr sz="2450" spc="35" dirty="0">
                <a:latin typeface="Verdana" panose="020B0604030504040204"/>
                <a:cs typeface="Verdana" panose="020B0604030504040204"/>
              </a:rPr>
              <a:t>e</a:t>
            </a:r>
            <a:r>
              <a:rPr sz="2450" spc="-90" dirty="0">
                <a:latin typeface="Verdana" panose="020B0604030504040204"/>
                <a:cs typeface="Verdana" panose="020B0604030504040204"/>
              </a:rPr>
              <a:t>r</a:t>
            </a:r>
            <a:r>
              <a:rPr sz="2450" spc="35" dirty="0">
                <a:latin typeface="Verdana" panose="020B0604030504040204"/>
                <a:cs typeface="Verdana" panose="020B0604030504040204"/>
              </a:rPr>
              <a:t>e</a:t>
            </a:r>
            <a:r>
              <a:rPr sz="2450" spc="-70" dirty="0">
                <a:latin typeface="Verdana" panose="020B0604030504040204"/>
                <a:cs typeface="Verdana" panose="020B0604030504040204"/>
              </a:rPr>
              <a:t>s</a:t>
            </a:r>
            <a:r>
              <a:rPr sz="2450" spc="35" dirty="0">
                <a:latin typeface="Verdana" panose="020B0604030504040204"/>
                <a:cs typeface="Verdana" panose="020B0604030504040204"/>
              </a:rPr>
              <a:t>t</a:t>
            </a:r>
            <a:r>
              <a:rPr sz="2450" spc="-215" dirty="0">
                <a:latin typeface="Verdana" panose="020B0604030504040204"/>
                <a:cs typeface="Verdana" panose="020B0604030504040204"/>
              </a:rPr>
              <a:t> </a:t>
            </a:r>
            <a:r>
              <a:rPr sz="2450" spc="-80" dirty="0">
                <a:latin typeface="Verdana" panose="020B0604030504040204"/>
                <a:cs typeface="Verdana" panose="020B0604030504040204"/>
              </a:rPr>
              <a:t>r</a:t>
            </a:r>
            <a:r>
              <a:rPr sz="2450" spc="-15" dirty="0">
                <a:latin typeface="Verdana" panose="020B0604030504040204"/>
                <a:cs typeface="Verdana" panose="020B0604030504040204"/>
              </a:rPr>
              <a:t>at</a:t>
            </a:r>
            <a:r>
              <a:rPr sz="2450" spc="35" dirty="0">
                <a:latin typeface="Verdana" panose="020B0604030504040204"/>
                <a:cs typeface="Verdana" panose="020B0604030504040204"/>
              </a:rPr>
              <a:t>e</a:t>
            </a:r>
            <a:r>
              <a:rPr sz="2450" spc="-70" dirty="0">
                <a:latin typeface="Verdana" panose="020B0604030504040204"/>
                <a:cs typeface="Verdana" panose="020B0604030504040204"/>
              </a:rPr>
              <a:t>s</a:t>
            </a:r>
            <a:r>
              <a:rPr sz="2450" spc="-370" dirty="0">
                <a:latin typeface="Verdana" panose="020B0604030504040204"/>
                <a:cs typeface="Verdana" panose="020B0604030504040204"/>
              </a:rPr>
              <a:t>.</a:t>
            </a:r>
            <a:r>
              <a:rPr sz="2450" spc="-215" dirty="0">
                <a:latin typeface="Verdana" panose="020B0604030504040204"/>
                <a:cs typeface="Verdana" panose="020B0604030504040204"/>
              </a:rPr>
              <a:t> </a:t>
            </a:r>
            <a:r>
              <a:rPr sz="2450" spc="145" dirty="0">
                <a:latin typeface="Verdana" panose="020B0604030504040204"/>
                <a:cs typeface="Verdana" panose="020B0604030504040204"/>
              </a:rPr>
              <a:t>O</a:t>
            </a:r>
            <a:r>
              <a:rPr sz="2450" spc="85" dirty="0">
                <a:latin typeface="Verdana" panose="020B0604030504040204"/>
                <a:cs typeface="Verdana" panose="020B0604030504040204"/>
              </a:rPr>
              <a:t>n  </a:t>
            </a:r>
            <a:r>
              <a:rPr sz="2450" spc="35" dirty="0">
                <a:latin typeface="Verdana" panose="020B0604030504040204"/>
                <a:cs typeface="Verdana" panose="020B0604030504040204"/>
              </a:rPr>
              <a:t>t</a:t>
            </a:r>
            <a:r>
              <a:rPr sz="2450" spc="125" dirty="0">
                <a:latin typeface="Verdana" panose="020B0604030504040204"/>
                <a:cs typeface="Verdana" panose="020B0604030504040204"/>
              </a:rPr>
              <a:t>h</a:t>
            </a:r>
            <a:r>
              <a:rPr sz="2450" spc="35" dirty="0">
                <a:latin typeface="Verdana" panose="020B0604030504040204"/>
                <a:cs typeface="Verdana" panose="020B0604030504040204"/>
              </a:rPr>
              <a:t>e</a:t>
            </a:r>
            <a:r>
              <a:rPr sz="2450" spc="-215" dirty="0">
                <a:latin typeface="Verdana" panose="020B0604030504040204"/>
                <a:cs typeface="Verdana" panose="020B0604030504040204"/>
              </a:rPr>
              <a:t> </a:t>
            </a:r>
            <a:r>
              <a:rPr sz="2450" spc="60" dirty="0">
                <a:latin typeface="Verdana" panose="020B0604030504040204"/>
                <a:cs typeface="Verdana" panose="020B0604030504040204"/>
              </a:rPr>
              <a:t>o</a:t>
            </a:r>
            <a:r>
              <a:rPr sz="2450" spc="35" dirty="0">
                <a:latin typeface="Verdana" panose="020B0604030504040204"/>
                <a:cs typeface="Verdana" panose="020B0604030504040204"/>
              </a:rPr>
              <a:t>t</a:t>
            </a:r>
            <a:r>
              <a:rPr sz="2450" spc="125" dirty="0">
                <a:latin typeface="Verdana" panose="020B0604030504040204"/>
                <a:cs typeface="Verdana" panose="020B0604030504040204"/>
              </a:rPr>
              <a:t>h</a:t>
            </a:r>
            <a:r>
              <a:rPr sz="2450" spc="35" dirty="0">
                <a:latin typeface="Verdana" panose="020B0604030504040204"/>
                <a:cs typeface="Verdana" panose="020B0604030504040204"/>
              </a:rPr>
              <a:t>e</a:t>
            </a:r>
            <a:r>
              <a:rPr sz="2450" spc="-55" dirty="0">
                <a:latin typeface="Verdana" panose="020B0604030504040204"/>
                <a:cs typeface="Verdana" panose="020B0604030504040204"/>
              </a:rPr>
              <a:t>r</a:t>
            </a:r>
            <a:r>
              <a:rPr sz="2450" spc="-215" dirty="0">
                <a:latin typeface="Verdana" panose="020B0604030504040204"/>
                <a:cs typeface="Verdana" panose="020B0604030504040204"/>
              </a:rPr>
              <a:t> </a:t>
            </a:r>
            <a:r>
              <a:rPr sz="2450" spc="125" dirty="0">
                <a:latin typeface="Verdana" panose="020B0604030504040204"/>
                <a:cs typeface="Verdana" panose="020B0604030504040204"/>
              </a:rPr>
              <a:t>h</a:t>
            </a:r>
            <a:r>
              <a:rPr sz="2450" spc="-15" dirty="0">
                <a:latin typeface="Verdana" panose="020B0604030504040204"/>
                <a:cs typeface="Verdana" panose="020B0604030504040204"/>
              </a:rPr>
              <a:t>a</a:t>
            </a:r>
            <a:r>
              <a:rPr sz="2450" spc="125" dirty="0">
                <a:latin typeface="Verdana" panose="020B0604030504040204"/>
                <a:cs typeface="Verdana" panose="020B0604030504040204"/>
              </a:rPr>
              <a:t>n</a:t>
            </a:r>
            <a:r>
              <a:rPr sz="2450" spc="150" dirty="0">
                <a:latin typeface="Verdana" panose="020B0604030504040204"/>
                <a:cs typeface="Verdana" panose="020B0604030504040204"/>
              </a:rPr>
              <a:t>d</a:t>
            </a:r>
            <a:r>
              <a:rPr sz="2450" spc="-370" dirty="0">
                <a:latin typeface="Verdana" panose="020B0604030504040204"/>
                <a:cs typeface="Verdana" panose="020B0604030504040204"/>
              </a:rPr>
              <a:t>,</a:t>
            </a:r>
            <a:r>
              <a:rPr sz="2450" spc="-215" dirty="0">
                <a:latin typeface="Verdana" panose="020B0604030504040204"/>
                <a:cs typeface="Verdana" panose="020B0604030504040204"/>
              </a:rPr>
              <a:t> </a:t>
            </a:r>
            <a:r>
              <a:rPr sz="2450" spc="-15" dirty="0">
                <a:latin typeface="Verdana" panose="020B0604030504040204"/>
                <a:cs typeface="Verdana" panose="020B0604030504040204"/>
              </a:rPr>
              <a:t>a</a:t>
            </a:r>
            <a:r>
              <a:rPr sz="2450" spc="-215" dirty="0">
                <a:latin typeface="Verdana" panose="020B0604030504040204"/>
                <a:cs typeface="Verdana" panose="020B0604030504040204"/>
              </a:rPr>
              <a:t> </a:t>
            </a:r>
            <a:r>
              <a:rPr sz="2450" spc="150" dirty="0">
                <a:latin typeface="Verdana" panose="020B0604030504040204"/>
                <a:cs typeface="Verdana" panose="020B0604030504040204"/>
              </a:rPr>
              <a:t>p</a:t>
            </a:r>
            <a:r>
              <a:rPr sz="2450" spc="60" dirty="0">
                <a:latin typeface="Verdana" panose="020B0604030504040204"/>
                <a:cs typeface="Verdana" panose="020B0604030504040204"/>
              </a:rPr>
              <a:t>oo</a:t>
            </a:r>
            <a:r>
              <a:rPr sz="2450" spc="-55" dirty="0">
                <a:latin typeface="Verdana" panose="020B0604030504040204"/>
                <a:cs typeface="Verdana" panose="020B0604030504040204"/>
              </a:rPr>
              <a:t>r</a:t>
            </a:r>
            <a:r>
              <a:rPr sz="2450" spc="-215" dirty="0">
                <a:latin typeface="Verdana" panose="020B0604030504040204"/>
                <a:cs typeface="Verdana" panose="020B0604030504040204"/>
              </a:rPr>
              <a:t> </a:t>
            </a:r>
            <a:r>
              <a:rPr sz="2450" spc="114" dirty="0">
                <a:latin typeface="Verdana" panose="020B0604030504040204"/>
                <a:cs typeface="Verdana" panose="020B0604030504040204"/>
              </a:rPr>
              <a:t>c</a:t>
            </a:r>
            <a:r>
              <a:rPr sz="2450" spc="-90" dirty="0">
                <a:latin typeface="Verdana" panose="020B0604030504040204"/>
                <a:cs typeface="Verdana" panose="020B0604030504040204"/>
              </a:rPr>
              <a:t>r</a:t>
            </a:r>
            <a:r>
              <a:rPr sz="2450" spc="35" dirty="0">
                <a:latin typeface="Verdana" panose="020B0604030504040204"/>
                <a:cs typeface="Verdana" panose="020B0604030504040204"/>
              </a:rPr>
              <a:t>e</a:t>
            </a:r>
            <a:r>
              <a:rPr sz="2450" spc="150" dirty="0">
                <a:latin typeface="Verdana" panose="020B0604030504040204"/>
                <a:cs typeface="Verdana" panose="020B0604030504040204"/>
              </a:rPr>
              <a:t>d</a:t>
            </a:r>
            <a:r>
              <a:rPr sz="2450" spc="-10" dirty="0">
                <a:latin typeface="Verdana" panose="020B0604030504040204"/>
                <a:cs typeface="Verdana" panose="020B0604030504040204"/>
              </a:rPr>
              <a:t>i</a:t>
            </a:r>
            <a:r>
              <a:rPr sz="2450" spc="35" dirty="0">
                <a:latin typeface="Verdana" panose="020B0604030504040204"/>
                <a:cs typeface="Verdana" panose="020B0604030504040204"/>
              </a:rPr>
              <a:t>t</a:t>
            </a:r>
            <a:r>
              <a:rPr sz="2450" spc="-215" dirty="0">
                <a:latin typeface="Verdana" panose="020B0604030504040204"/>
                <a:cs typeface="Verdana" panose="020B0604030504040204"/>
              </a:rPr>
              <a:t> </a:t>
            </a:r>
            <a:r>
              <a:rPr sz="2450" spc="-70" dirty="0">
                <a:latin typeface="Verdana" panose="020B0604030504040204"/>
                <a:cs typeface="Verdana" panose="020B0604030504040204"/>
              </a:rPr>
              <a:t>s</a:t>
            </a:r>
            <a:r>
              <a:rPr sz="2450" spc="90" dirty="0">
                <a:latin typeface="Verdana" panose="020B0604030504040204"/>
                <a:cs typeface="Verdana" panose="020B0604030504040204"/>
              </a:rPr>
              <a:t>c</a:t>
            </a:r>
            <a:r>
              <a:rPr sz="2450" spc="60" dirty="0">
                <a:latin typeface="Verdana" panose="020B0604030504040204"/>
                <a:cs typeface="Verdana" panose="020B0604030504040204"/>
              </a:rPr>
              <a:t>o</a:t>
            </a:r>
            <a:r>
              <a:rPr sz="2450" spc="-90" dirty="0">
                <a:latin typeface="Verdana" panose="020B0604030504040204"/>
                <a:cs typeface="Verdana" panose="020B0604030504040204"/>
              </a:rPr>
              <a:t>r</a:t>
            </a:r>
            <a:r>
              <a:rPr sz="2450" spc="35" dirty="0">
                <a:latin typeface="Verdana" panose="020B0604030504040204"/>
                <a:cs typeface="Verdana" panose="020B0604030504040204"/>
              </a:rPr>
              <a:t>e</a:t>
            </a:r>
            <a:r>
              <a:rPr sz="2450" spc="-215" dirty="0">
                <a:latin typeface="Verdana" panose="020B0604030504040204"/>
                <a:cs typeface="Verdana" panose="020B0604030504040204"/>
              </a:rPr>
              <a:t> </a:t>
            </a:r>
            <a:r>
              <a:rPr sz="2450" spc="114" dirty="0">
                <a:latin typeface="Verdana" panose="020B0604030504040204"/>
                <a:cs typeface="Verdana" panose="020B0604030504040204"/>
              </a:rPr>
              <a:t>c</a:t>
            </a:r>
            <a:r>
              <a:rPr sz="2450" spc="-15" dirty="0">
                <a:latin typeface="Verdana" panose="020B0604030504040204"/>
                <a:cs typeface="Verdana" panose="020B0604030504040204"/>
              </a:rPr>
              <a:t>a</a:t>
            </a:r>
            <a:r>
              <a:rPr sz="2450" spc="85" dirty="0">
                <a:latin typeface="Verdana" panose="020B0604030504040204"/>
                <a:cs typeface="Verdana" panose="020B0604030504040204"/>
              </a:rPr>
              <a:t>n  </a:t>
            </a:r>
            <a:r>
              <a:rPr sz="2450" spc="-10" dirty="0">
                <a:latin typeface="Verdana" panose="020B0604030504040204"/>
                <a:cs typeface="Verdana" panose="020B0604030504040204"/>
              </a:rPr>
              <a:t>l</a:t>
            </a:r>
            <a:r>
              <a:rPr sz="2450" spc="-5" dirty="0">
                <a:latin typeface="Verdana" panose="020B0604030504040204"/>
                <a:cs typeface="Verdana" panose="020B0604030504040204"/>
              </a:rPr>
              <a:t>e</a:t>
            </a:r>
            <a:r>
              <a:rPr sz="2450" spc="-15" dirty="0">
                <a:latin typeface="Verdana" panose="020B0604030504040204"/>
                <a:cs typeface="Verdana" panose="020B0604030504040204"/>
              </a:rPr>
              <a:t>a</a:t>
            </a:r>
            <a:r>
              <a:rPr sz="2450" spc="150" dirty="0">
                <a:latin typeface="Verdana" panose="020B0604030504040204"/>
                <a:cs typeface="Verdana" panose="020B0604030504040204"/>
              </a:rPr>
              <a:t>d</a:t>
            </a:r>
            <a:r>
              <a:rPr sz="2450" spc="-215" dirty="0">
                <a:latin typeface="Verdana" panose="020B0604030504040204"/>
                <a:cs typeface="Verdana" panose="020B0604030504040204"/>
              </a:rPr>
              <a:t> </a:t>
            </a:r>
            <a:r>
              <a:rPr sz="2450" spc="-15" dirty="0">
                <a:latin typeface="Verdana" panose="020B0604030504040204"/>
                <a:cs typeface="Verdana" panose="020B0604030504040204"/>
              </a:rPr>
              <a:t>t</a:t>
            </a:r>
            <a:r>
              <a:rPr sz="2450" spc="60" dirty="0">
                <a:latin typeface="Verdana" panose="020B0604030504040204"/>
                <a:cs typeface="Verdana" panose="020B0604030504040204"/>
              </a:rPr>
              <a:t>o</a:t>
            </a:r>
            <a:r>
              <a:rPr sz="2450" spc="-215" dirty="0">
                <a:latin typeface="Verdana" panose="020B0604030504040204"/>
                <a:cs typeface="Verdana" panose="020B0604030504040204"/>
              </a:rPr>
              <a:t> </a:t>
            </a:r>
            <a:r>
              <a:rPr sz="2450" spc="-10" dirty="0">
                <a:latin typeface="Verdana" panose="020B0604030504040204"/>
                <a:cs typeface="Verdana" panose="020B0604030504040204"/>
              </a:rPr>
              <a:t>l</a:t>
            </a:r>
            <a:r>
              <a:rPr sz="2450" spc="50" dirty="0">
                <a:latin typeface="Verdana" panose="020B0604030504040204"/>
                <a:cs typeface="Verdana" panose="020B0604030504040204"/>
              </a:rPr>
              <a:t>o</a:t>
            </a:r>
            <a:r>
              <a:rPr sz="2450" spc="-15" dirty="0">
                <a:latin typeface="Verdana" panose="020B0604030504040204"/>
                <a:cs typeface="Verdana" panose="020B0604030504040204"/>
              </a:rPr>
              <a:t>a</a:t>
            </a:r>
            <a:r>
              <a:rPr sz="2450" spc="125" dirty="0">
                <a:latin typeface="Verdana" panose="020B0604030504040204"/>
                <a:cs typeface="Verdana" panose="020B0604030504040204"/>
              </a:rPr>
              <a:t>n</a:t>
            </a:r>
            <a:r>
              <a:rPr sz="2450" spc="-215" dirty="0">
                <a:latin typeface="Verdana" panose="020B0604030504040204"/>
                <a:cs typeface="Verdana" panose="020B0604030504040204"/>
              </a:rPr>
              <a:t> </a:t>
            </a:r>
            <a:r>
              <a:rPr sz="2450" spc="150" dirty="0">
                <a:latin typeface="Verdana" panose="020B0604030504040204"/>
                <a:cs typeface="Verdana" panose="020B0604030504040204"/>
              </a:rPr>
              <a:t>d</a:t>
            </a:r>
            <a:r>
              <a:rPr sz="2450" spc="35" dirty="0">
                <a:latin typeface="Verdana" panose="020B0604030504040204"/>
                <a:cs typeface="Verdana" panose="020B0604030504040204"/>
              </a:rPr>
              <a:t>e</a:t>
            </a:r>
            <a:r>
              <a:rPr sz="2450" spc="125" dirty="0">
                <a:latin typeface="Verdana" panose="020B0604030504040204"/>
                <a:cs typeface="Verdana" panose="020B0604030504040204"/>
              </a:rPr>
              <a:t>n</a:t>
            </a:r>
            <a:r>
              <a:rPr sz="2450" spc="-10" dirty="0">
                <a:latin typeface="Verdana" panose="020B0604030504040204"/>
                <a:cs typeface="Verdana" panose="020B0604030504040204"/>
              </a:rPr>
              <a:t>i</a:t>
            </a:r>
            <a:r>
              <a:rPr sz="2450" spc="-15" dirty="0">
                <a:latin typeface="Verdana" panose="020B0604030504040204"/>
                <a:cs typeface="Verdana" panose="020B0604030504040204"/>
              </a:rPr>
              <a:t>a</a:t>
            </a:r>
            <a:r>
              <a:rPr sz="2450" spc="-10" dirty="0">
                <a:latin typeface="Verdana" panose="020B0604030504040204"/>
                <a:cs typeface="Verdana" panose="020B0604030504040204"/>
              </a:rPr>
              <a:t>l</a:t>
            </a:r>
            <a:r>
              <a:rPr sz="2450" spc="-215" dirty="0">
                <a:latin typeface="Verdana" panose="020B0604030504040204"/>
                <a:cs typeface="Verdana" panose="020B0604030504040204"/>
              </a:rPr>
              <a:t> </a:t>
            </a:r>
            <a:r>
              <a:rPr sz="2450" spc="60" dirty="0">
                <a:latin typeface="Verdana" panose="020B0604030504040204"/>
                <a:cs typeface="Verdana" panose="020B0604030504040204"/>
              </a:rPr>
              <a:t>o</a:t>
            </a:r>
            <a:r>
              <a:rPr sz="2450" spc="-55" dirty="0">
                <a:latin typeface="Verdana" panose="020B0604030504040204"/>
                <a:cs typeface="Verdana" panose="020B0604030504040204"/>
              </a:rPr>
              <a:t>r</a:t>
            </a:r>
            <a:r>
              <a:rPr sz="2450" spc="-215" dirty="0">
                <a:latin typeface="Verdana" panose="020B0604030504040204"/>
                <a:cs typeface="Verdana" panose="020B0604030504040204"/>
              </a:rPr>
              <a:t> </a:t>
            </a:r>
            <a:r>
              <a:rPr sz="2450" spc="125" dirty="0">
                <a:latin typeface="Verdana" panose="020B0604030504040204"/>
                <a:cs typeface="Verdana" panose="020B0604030504040204"/>
              </a:rPr>
              <a:t>h</a:t>
            </a:r>
            <a:r>
              <a:rPr sz="2450" spc="-10" dirty="0">
                <a:latin typeface="Verdana" panose="020B0604030504040204"/>
                <a:cs typeface="Verdana" panose="020B0604030504040204"/>
              </a:rPr>
              <a:t>i</a:t>
            </a:r>
            <a:r>
              <a:rPr sz="2450" spc="145" dirty="0">
                <a:latin typeface="Verdana" panose="020B0604030504040204"/>
                <a:cs typeface="Verdana" panose="020B0604030504040204"/>
              </a:rPr>
              <a:t>gh</a:t>
            </a:r>
            <a:r>
              <a:rPr sz="2450" spc="35" dirty="0">
                <a:latin typeface="Verdana" panose="020B0604030504040204"/>
                <a:cs typeface="Verdana" panose="020B0604030504040204"/>
              </a:rPr>
              <a:t>e</a:t>
            </a:r>
            <a:r>
              <a:rPr sz="2450" spc="-55" dirty="0">
                <a:latin typeface="Verdana" panose="020B0604030504040204"/>
                <a:cs typeface="Verdana" panose="020B0604030504040204"/>
              </a:rPr>
              <a:t>r</a:t>
            </a:r>
            <a:r>
              <a:rPr sz="2450" spc="-215" dirty="0">
                <a:latin typeface="Verdana" panose="020B0604030504040204"/>
                <a:cs typeface="Verdana" panose="020B0604030504040204"/>
              </a:rPr>
              <a:t> </a:t>
            </a:r>
            <a:r>
              <a:rPr sz="2450" spc="-10" dirty="0">
                <a:latin typeface="Verdana" panose="020B0604030504040204"/>
                <a:cs typeface="Verdana" panose="020B0604030504040204"/>
              </a:rPr>
              <a:t>i</a:t>
            </a:r>
            <a:r>
              <a:rPr sz="2450" spc="125" dirty="0">
                <a:latin typeface="Verdana" panose="020B0604030504040204"/>
                <a:cs typeface="Verdana" panose="020B0604030504040204"/>
              </a:rPr>
              <a:t>n</a:t>
            </a:r>
            <a:r>
              <a:rPr sz="2450" spc="-15" dirty="0">
                <a:latin typeface="Verdana" panose="020B0604030504040204"/>
                <a:cs typeface="Verdana" panose="020B0604030504040204"/>
              </a:rPr>
              <a:t>t</a:t>
            </a:r>
            <a:r>
              <a:rPr sz="2450" spc="35" dirty="0">
                <a:latin typeface="Verdana" panose="020B0604030504040204"/>
                <a:cs typeface="Verdana" panose="020B0604030504040204"/>
              </a:rPr>
              <a:t>e</a:t>
            </a:r>
            <a:r>
              <a:rPr sz="2450" spc="-90" dirty="0">
                <a:latin typeface="Verdana" panose="020B0604030504040204"/>
                <a:cs typeface="Verdana" panose="020B0604030504040204"/>
              </a:rPr>
              <a:t>r</a:t>
            </a:r>
            <a:r>
              <a:rPr sz="2450" spc="35" dirty="0">
                <a:latin typeface="Verdana" panose="020B0604030504040204"/>
                <a:cs typeface="Verdana" panose="020B0604030504040204"/>
              </a:rPr>
              <a:t>e</a:t>
            </a:r>
            <a:r>
              <a:rPr sz="2450" spc="-70" dirty="0">
                <a:latin typeface="Verdana" panose="020B0604030504040204"/>
                <a:cs typeface="Verdana" panose="020B0604030504040204"/>
              </a:rPr>
              <a:t>s</a:t>
            </a:r>
            <a:r>
              <a:rPr sz="2450" spc="35" dirty="0">
                <a:latin typeface="Verdana" panose="020B0604030504040204"/>
                <a:cs typeface="Verdana" panose="020B0604030504040204"/>
              </a:rPr>
              <a:t>t  </a:t>
            </a:r>
            <a:r>
              <a:rPr sz="2450" spc="-85" dirty="0">
                <a:latin typeface="Verdana" panose="020B0604030504040204"/>
                <a:cs typeface="Verdana" panose="020B0604030504040204"/>
              </a:rPr>
              <a:t>rates.</a:t>
            </a:r>
            <a:endParaRPr sz="2450">
              <a:latin typeface="Verdana" panose="020B0604030504040204"/>
              <a:cs typeface="Verdana" panose="020B060403050404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000000"/>
          </a:solidFill>
        </p:spPr>
        <p:txBody>
          <a:bodyPr wrap="square" lIns="0" tIns="0" rIns="0" bIns="0" rtlCol="0"/>
          <a:lstStyle/>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9493250">
              <a:lnSpc>
                <a:spcPct val="100000"/>
              </a:lnSpc>
              <a:spcBef>
                <a:spcPts val="100"/>
              </a:spcBef>
            </a:pPr>
            <a:r>
              <a:rPr spc="85" dirty="0"/>
              <a:t>Traditional</a:t>
            </a:r>
            <a:r>
              <a:rPr spc="-70" dirty="0"/>
              <a:t> </a:t>
            </a:r>
            <a:r>
              <a:rPr spc="65" dirty="0"/>
              <a:t>Credit</a:t>
            </a:r>
            <a:r>
              <a:rPr spc="-90" dirty="0"/>
              <a:t> </a:t>
            </a:r>
            <a:r>
              <a:rPr spc="120" dirty="0"/>
              <a:t>Scoring</a:t>
            </a:r>
            <a:r>
              <a:rPr spc="-65" dirty="0"/>
              <a:t> </a:t>
            </a:r>
            <a:r>
              <a:rPr spc="105" dirty="0"/>
              <a:t>Models</a:t>
            </a:r>
            <a:endParaRPr spc="105" dirty="0"/>
          </a:p>
        </p:txBody>
      </p:sp>
      <p:sp>
        <p:nvSpPr>
          <p:cNvPr id="4" name="object 4"/>
          <p:cNvSpPr txBox="1"/>
          <p:nvPr/>
        </p:nvSpPr>
        <p:spPr>
          <a:xfrm>
            <a:off x="11062207" y="3201901"/>
            <a:ext cx="5644515" cy="4685030"/>
          </a:xfrm>
          <a:prstGeom prst="rect">
            <a:avLst/>
          </a:prstGeom>
        </p:spPr>
        <p:txBody>
          <a:bodyPr vert="horz" wrap="square" lIns="0" tIns="6985" rIns="0" bIns="0" rtlCol="0">
            <a:spAutoFit/>
          </a:bodyPr>
          <a:lstStyle/>
          <a:p>
            <a:pPr marL="12700" marR="5080">
              <a:lnSpc>
                <a:spcPct val="102000"/>
              </a:lnSpc>
              <a:spcBef>
                <a:spcPts val="55"/>
              </a:spcBef>
            </a:pPr>
            <a:r>
              <a:rPr sz="2300" spc="-120" dirty="0">
                <a:solidFill>
                  <a:srgbClr val="FFFFFF"/>
                </a:solidFill>
                <a:latin typeface="Verdana" panose="020B0604030504040204"/>
                <a:cs typeface="Verdana" panose="020B0604030504040204"/>
              </a:rPr>
              <a:t>T</a:t>
            </a:r>
            <a:r>
              <a:rPr sz="2300" spc="-75" dirty="0">
                <a:solidFill>
                  <a:srgbClr val="FFFFFF"/>
                </a:solidFill>
                <a:latin typeface="Verdana" panose="020B0604030504040204"/>
                <a:cs typeface="Verdana" panose="020B0604030504040204"/>
              </a:rPr>
              <a:t>r</a:t>
            </a:r>
            <a:r>
              <a:rPr sz="2300" spc="-10" dirty="0">
                <a:solidFill>
                  <a:srgbClr val="FFFFFF"/>
                </a:solidFill>
                <a:latin typeface="Verdana" panose="020B0604030504040204"/>
                <a:cs typeface="Verdana" panose="020B0604030504040204"/>
              </a:rPr>
              <a:t>a</a:t>
            </a:r>
            <a:r>
              <a:rPr sz="2300" spc="140" dirty="0">
                <a:solidFill>
                  <a:srgbClr val="FFFFFF"/>
                </a:solidFill>
                <a:latin typeface="Verdana" panose="020B0604030504040204"/>
                <a:cs typeface="Verdana" panose="020B0604030504040204"/>
              </a:rPr>
              <a:t>d</a:t>
            </a:r>
            <a:r>
              <a:rPr sz="2300" spc="-10" dirty="0">
                <a:solidFill>
                  <a:srgbClr val="FFFFFF"/>
                </a:solidFill>
                <a:latin typeface="Verdana" panose="020B0604030504040204"/>
                <a:cs typeface="Verdana" panose="020B0604030504040204"/>
              </a:rPr>
              <a:t>i</a:t>
            </a:r>
            <a:r>
              <a:rPr sz="2300" spc="35" dirty="0">
                <a:solidFill>
                  <a:srgbClr val="FFFFFF"/>
                </a:solidFill>
                <a:latin typeface="Verdana" panose="020B0604030504040204"/>
                <a:cs typeface="Verdana" panose="020B0604030504040204"/>
              </a:rPr>
              <a:t>t</a:t>
            </a:r>
            <a:r>
              <a:rPr sz="2300" spc="-10" dirty="0">
                <a:solidFill>
                  <a:srgbClr val="FFFFFF"/>
                </a:solidFill>
                <a:latin typeface="Verdana" panose="020B0604030504040204"/>
                <a:cs typeface="Verdana" panose="020B0604030504040204"/>
              </a:rPr>
              <a:t>i</a:t>
            </a:r>
            <a:r>
              <a:rPr sz="2300" spc="60" dirty="0">
                <a:solidFill>
                  <a:srgbClr val="FFFFFF"/>
                </a:solidFill>
                <a:latin typeface="Verdana" panose="020B0604030504040204"/>
                <a:cs typeface="Verdana" panose="020B0604030504040204"/>
              </a:rPr>
              <a:t>o</a:t>
            </a:r>
            <a:r>
              <a:rPr sz="2300" spc="114" dirty="0">
                <a:solidFill>
                  <a:srgbClr val="FFFFFF"/>
                </a:solidFill>
                <a:latin typeface="Verdana" panose="020B0604030504040204"/>
                <a:cs typeface="Verdana" panose="020B0604030504040204"/>
              </a:rPr>
              <a:t>n</a:t>
            </a:r>
            <a:r>
              <a:rPr sz="2300" spc="-10" dirty="0">
                <a:solidFill>
                  <a:srgbClr val="FFFFFF"/>
                </a:solidFill>
                <a:latin typeface="Verdana" panose="020B0604030504040204"/>
                <a:cs typeface="Verdana" panose="020B0604030504040204"/>
              </a:rPr>
              <a:t>al</a:t>
            </a:r>
            <a:r>
              <a:rPr sz="2300" spc="-200" dirty="0">
                <a:solidFill>
                  <a:srgbClr val="FFFFFF"/>
                </a:solidFill>
                <a:latin typeface="Verdana" panose="020B0604030504040204"/>
                <a:cs typeface="Verdana" panose="020B0604030504040204"/>
              </a:rPr>
              <a:t> </a:t>
            </a:r>
            <a:r>
              <a:rPr sz="2300" spc="110" dirty="0">
                <a:solidFill>
                  <a:srgbClr val="FFFFFF"/>
                </a:solidFill>
                <a:latin typeface="Verdana" panose="020B0604030504040204"/>
                <a:cs typeface="Verdana" panose="020B0604030504040204"/>
              </a:rPr>
              <a:t>c</a:t>
            </a:r>
            <a:r>
              <a:rPr sz="2300" spc="-85" dirty="0">
                <a:solidFill>
                  <a:srgbClr val="FFFFFF"/>
                </a:solidFill>
                <a:latin typeface="Verdana" panose="020B0604030504040204"/>
                <a:cs typeface="Verdana" panose="020B0604030504040204"/>
              </a:rPr>
              <a:t>r</a:t>
            </a:r>
            <a:r>
              <a:rPr sz="2300" spc="30" dirty="0">
                <a:solidFill>
                  <a:srgbClr val="FFFFFF"/>
                </a:solidFill>
                <a:latin typeface="Verdana" panose="020B0604030504040204"/>
                <a:cs typeface="Verdana" panose="020B0604030504040204"/>
              </a:rPr>
              <a:t>e</a:t>
            </a:r>
            <a:r>
              <a:rPr sz="2300" spc="140" dirty="0">
                <a:solidFill>
                  <a:srgbClr val="FFFFFF"/>
                </a:solidFill>
                <a:latin typeface="Verdana" panose="020B0604030504040204"/>
                <a:cs typeface="Verdana" panose="020B0604030504040204"/>
              </a:rPr>
              <a:t>d</a:t>
            </a:r>
            <a:r>
              <a:rPr sz="2300" spc="-10" dirty="0">
                <a:solidFill>
                  <a:srgbClr val="FFFFFF"/>
                </a:solidFill>
                <a:latin typeface="Verdana" panose="020B0604030504040204"/>
                <a:cs typeface="Verdana" panose="020B0604030504040204"/>
              </a:rPr>
              <a:t>i</a:t>
            </a:r>
            <a:r>
              <a:rPr sz="2300" spc="35" dirty="0">
                <a:solidFill>
                  <a:srgbClr val="FFFFFF"/>
                </a:solidFill>
                <a:latin typeface="Verdana" panose="020B0604030504040204"/>
                <a:cs typeface="Verdana" panose="020B0604030504040204"/>
              </a:rPr>
              <a:t>t</a:t>
            </a:r>
            <a:r>
              <a:rPr sz="2300" spc="-200" dirty="0">
                <a:solidFill>
                  <a:srgbClr val="FFFFFF"/>
                </a:solidFill>
                <a:latin typeface="Verdana" panose="020B0604030504040204"/>
                <a:cs typeface="Verdana" panose="020B0604030504040204"/>
              </a:rPr>
              <a:t> </a:t>
            </a:r>
            <a:r>
              <a:rPr sz="2300" spc="-65" dirty="0">
                <a:solidFill>
                  <a:srgbClr val="FFFFFF"/>
                </a:solidFill>
                <a:latin typeface="Verdana" panose="020B0604030504040204"/>
                <a:cs typeface="Verdana" panose="020B0604030504040204"/>
              </a:rPr>
              <a:t>s</a:t>
            </a:r>
            <a:r>
              <a:rPr sz="2300" spc="85" dirty="0">
                <a:solidFill>
                  <a:srgbClr val="FFFFFF"/>
                </a:solidFill>
                <a:latin typeface="Verdana" panose="020B0604030504040204"/>
                <a:cs typeface="Verdana" panose="020B0604030504040204"/>
              </a:rPr>
              <a:t>c</a:t>
            </a:r>
            <a:r>
              <a:rPr sz="2300" spc="60" dirty="0">
                <a:solidFill>
                  <a:srgbClr val="FFFFFF"/>
                </a:solidFill>
                <a:latin typeface="Verdana" panose="020B0604030504040204"/>
                <a:cs typeface="Verdana" panose="020B0604030504040204"/>
              </a:rPr>
              <a:t>o</a:t>
            </a:r>
            <a:r>
              <a:rPr sz="2300" spc="-70" dirty="0">
                <a:solidFill>
                  <a:srgbClr val="FFFFFF"/>
                </a:solidFill>
                <a:latin typeface="Verdana" panose="020B0604030504040204"/>
                <a:cs typeface="Verdana" panose="020B0604030504040204"/>
              </a:rPr>
              <a:t>r</a:t>
            </a:r>
            <a:r>
              <a:rPr sz="2300" spc="-10" dirty="0">
                <a:solidFill>
                  <a:srgbClr val="FFFFFF"/>
                </a:solidFill>
                <a:latin typeface="Verdana" panose="020B0604030504040204"/>
                <a:cs typeface="Verdana" panose="020B0604030504040204"/>
              </a:rPr>
              <a:t>i</a:t>
            </a:r>
            <a:r>
              <a:rPr sz="2300" spc="114" dirty="0">
                <a:solidFill>
                  <a:srgbClr val="FFFFFF"/>
                </a:solidFill>
                <a:latin typeface="Verdana" panose="020B0604030504040204"/>
                <a:cs typeface="Verdana" panose="020B0604030504040204"/>
              </a:rPr>
              <a:t>n</a:t>
            </a:r>
            <a:r>
              <a:rPr sz="2300" spc="160" dirty="0">
                <a:solidFill>
                  <a:srgbClr val="FFFFFF"/>
                </a:solidFill>
                <a:latin typeface="Verdana" panose="020B0604030504040204"/>
                <a:cs typeface="Verdana" panose="020B0604030504040204"/>
              </a:rPr>
              <a:t>g</a:t>
            </a:r>
            <a:r>
              <a:rPr sz="2300" spc="-200" dirty="0">
                <a:solidFill>
                  <a:srgbClr val="FFFFFF"/>
                </a:solidFill>
                <a:latin typeface="Verdana" panose="020B0604030504040204"/>
                <a:cs typeface="Verdana" panose="020B0604030504040204"/>
              </a:rPr>
              <a:t> </a:t>
            </a:r>
            <a:r>
              <a:rPr sz="2300" spc="225" dirty="0">
                <a:solidFill>
                  <a:srgbClr val="FFFFFF"/>
                </a:solidFill>
                <a:latin typeface="Verdana" panose="020B0604030504040204"/>
                <a:cs typeface="Verdana" panose="020B0604030504040204"/>
              </a:rPr>
              <a:t>m</a:t>
            </a:r>
            <a:r>
              <a:rPr sz="2300" spc="60" dirty="0">
                <a:solidFill>
                  <a:srgbClr val="FFFFFF"/>
                </a:solidFill>
                <a:latin typeface="Verdana" panose="020B0604030504040204"/>
                <a:cs typeface="Verdana" panose="020B0604030504040204"/>
              </a:rPr>
              <a:t>o</a:t>
            </a:r>
            <a:r>
              <a:rPr sz="2300" spc="140" dirty="0">
                <a:solidFill>
                  <a:srgbClr val="FFFFFF"/>
                </a:solidFill>
                <a:latin typeface="Verdana" panose="020B0604030504040204"/>
                <a:cs typeface="Verdana" panose="020B0604030504040204"/>
              </a:rPr>
              <a:t>d</a:t>
            </a:r>
            <a:r>
              <a:rPr sz="2300" spc="30" dirty="0">
                <a:solidFill>
                  <a:srgbClr val="FFFFFF"/>
                </a:solidFill>
                <a:latin typeface="Verdana" panose="020B0604030504040204"/>
                <a:cs typeface="Verdana" panose="020B0604030504040204"/>
              </a:rPr>
              <a:t>e</a:t>
            </a:r>
            <a:r>
              <a:rPr sz="2300" spc="-10" dirty="0">
                <a:solidFill>
                  <a:srgbClr val="FFFFFF"/>
                </a:solidFill>
                <a:latin typeface="Verdana" panose="020B0604030504040204"/>
                <a:cs typeface="Verdana" panose="020B0604030504040204"/>
              </a:rPr>
              <a:t>l</a:t>
            </a:r>
            <a:r>
              <a:rPr sz="2300" spc="-65" dirty="0">
                <a:solidFill>
                  <a:srgbClr val="FFFFFF"/>
                </a:solidFill>
                <a:latin typeface="Verdana" panose="020B0604030504040204"/>
                <a:cs typeface="Verdana" panose="020B0604030504040204"/>
              </a:rPr>
              <a:t>s</a:t>
            </a:r>
            <a:r>
              <a:rPr sz="2300" spc="-200" dirty="0">
                <a:solidFill>
                  <a:srgbClr val="FFFFFF"/>
                </a:solidFill>
                <a:latin typeface="Verdana" panose="020B0604030504040204"/>
                <a:cs typeface="Verdana" panose="020B0604030504040204"/>
              </a:rPr>
              <a:t> </a:t>
            </a:r>
            <a:r>
              <a:rPr sz="2300" spc="105" dirty="0">
                <a:solidFill>
                  <a:srgbClr val="FFFFFF"/>
                </a:solidFill>
                <a:latin typeface="Verdana" panose="020B0604030504040204"/>
                <a:cs typeface="Verdana" panose="020B0604030504040204"/>
              </a:rPr>
              <a:t>u</a:t>
            </a:r>
            <a:r>
              <a:rPr sz="2300" spc="-65" dirty="0">
                <a:solidFill>
                  <a:srgbClr val="FFFFFF"/>
                </a:solidFill>
                <a:latin typeface="Verdana" panose="020B0604030504040204"/>
                <a:cs typeface="Verdana" panose="020B0604030504040204"/>
              </a:rPr>
              <a:t>s</a:t>
            </a:r>
            <a:r>
              <a:rPr sz="2300" spc="20" dirty="0">
                <a:solidFill>
                  <a:srgbClr val="FFFFFF"/>
                </a:solidFill>
                <a:latin typeface="Verdana" panose="020B0604030504040204"/>
                <a:cs typeface="Verdana" panose="020B0604030504040204"/>
              </a:rPr>
              <a:t>e  </a:t>
            </a:r>
            <a:r>
              <a:rPr sz="2300" spc="-10" dirty="0">
                <a:solidFill>
                  <a:srgbClr val="FFFFFF"/>
                </a:solidFill>
                <a:latin typeface="Verdana" panose="020B0604030504040204"/>
                <a:cs typeface="Verdana" panose="020B0604030504040204"/>
              </a:rPr>
              <a:t>a</a:t>
            </a:r>
            <a:r>
              <a:rPr sz="2300" spc="-200" dirty="0">
                <a:solidFill>
                  <a:srgbClr val="FFFFFF"/>
                </a:solidFill>
                <a:latin typeface="Verdana" panose="020B0604030504040204"/>
                <a:cs typeface="Verdana" panose="020B0604030504040204"/>
              </a:rPr>
              <a:t> </a:t>
            </a:r>
            <a:r>
              <a:rPr sz="2300" spc="-65" dirty="0">
                <a:solidFill>
                  <a:srgbClr val="FFFFFF"/>
                </a:solidFill>
                <a:latin typeface="Verdana" panose="020B0604030504040204"/>
                <a:cs typeface="Verdana" panose="020B0604030504040204"/>
              </a:rPr>
              <a:t>s</a:t>
            </a:r>
            <a:r>
              <a:rPr sz="2300" spc="30" dirty="0">
                <a:solidFill>
                  <a:srgbClr val="FFFFFF"/>
                </a:solidFill>
                <a:latin typeface="Verdana" panose="020B0604030504040204"/>
                <a:cs typeface="Verdana" panose="020B0604030504040204"/>
              </a:rPr>
              <a:t>e</a:t>
            </a:r>
            <a:r>
              <a:rPr sz="2300" spc="35" dirty="0">
                <a:solidFill>
                  <a:srgbClr val="FFFFFF"/>
                </a:solidFill>
                <a:latin typeface="Verdana" panose="020B0604030504040204"/>
                <a:cs typeface="Verdana" panose="020B0604030504040204"/>
              </a:rPr>
              <a:t>t</a:t>
            </a:r>
            <a:r>
              <a:rPr sz="2300" spc="-200" dirty="0">
                <a:solidFill>
                  <a:srgbClr val="FFFFFF"/>
                </a:solidFill>
                <a:latin typeface="Verdana" panose="020B0604030504040204"/>
                <a:cs typeface="Verdana" panose="020B0604030504040204"/>
              </a:rPr>
              <a:t> </a:t>
            </a:r>
            <a:r>
              <a:rPr sz="2300" spc="60" dirty="0">
                <a:solidFill>
                  <a:srgbClr val="FFFFFF"/>
                </a:solidFill>
                <a:latin typeface="Verdana" panose="020B0604030504040204"/>
                <a:cs typeface="Verdana" panose="020B0604030504040204"/>
              </a:rPr>
              <a:t>o</a:t>
            </a:r>
            <a:r>
              <a:rPr sz="2300" spc="-25" dirty="0">
                <a:solidFill>
                  <a:srgbClr val="FFFFFF"/>
                </a:solidFill>
                <a:latin typeface="Verdana" panose="020B0604030504040204"/>
                <a:cs typeface="Verdana" panose="020B0604030504040204"/>
              </a:rPr>
              <a:t>f</a:t>
            </a:r>
            <a:r>
              <a:rPr sz="2300" spc="-200" dirty="0">
                <a:solidFill>
                  <a:srgbClr val="FFFFFF"/>
                </a:solidFill>
                <a:latin typeface="Verdana" panose="020B0604030504040204"/>
                <a:cs typeface="Verdana" panose="020B0604030504040204"/>
              </a:rPr>
              <a:t> </a:t>
            </a:r>
            <a:r>
              <a:rPr sz="2300" spc="140" dirty="0">
                <a:solidFill>
                  <a:srgbClr val="FFFFFF"/>
                </a:solidFill>
                <a:latin typeface="Verdana" panose="020B0604030504040204"/>
                <a:cs typeface="Verdana" panose="020B0604030504040204"/>
              </a:rPr>
              <a:t>p</a:t>
            </a:r>
            <a:r>
              <a:rPr sz="2300" spc="-85" dirty="0">
                <a:solidFill>
                  <a:srgbClr val="FFFFFF"/>
                </a:solidFill>
                <a:latin typeface="Verdana" panose="020B0604030504040204"/>
                <a:cs typeface="Verdana" panose="020B0604030504040204"/>
              </a:rPr>
              <a:t>r</a:t>
            </a:r>
            <a:r>
              <a:rPr sz="2300" spc="30" dirty="0">
                <a:solidFill>
                  <a:srgbClr val="FFFFFF"/>
                </a:solidFill>
                <a:latin typeface="Verdana" panose="020B0604030504040204"/>
                <a:cs typeface="Verdana" panose="020B0604030504040204"/>
              </a:rPr>
              <a:t>e</a:t>
            </a:r>
            <a:r>
              <a:rPr sz="2300" spc="140" dirty="0">
                <a:solidFill>
                  <a:srgbClr val="FFFFFF"/>
                </a:solidFill>
                <a:latin typeface="Verdana" panose="020B0604030504040204"/>
                <a:cs typeface="Verdana" panose="020B0604030504040204"/>
              </a:rPr>
              <a:t>d</a:t>
            </a:r>
            <a:r>
              <a:rPr sz="2300" spc="30" dirty="0">
                <a:solidFill>
                  <a:srgbClr val="FFFFFF"/>
                </a:solidFill>
                <a:latin typeface="Verdana" panose="020B0604030504040204"/>
                <a:cs typeface="Verdana" panose="020B0604030504040204"/>
              </a:rPr>
              <a:t>e</a:t>
            </a:r>
            <a:r>
              <a:rPr sz="2300" spc="-10" dirty="0">
                <a:solidFill>
                  <a:srgbClr val="FFFFFF"/>
                </a:solidFill>
                <a:latin typeface="Verdana" panose="020B0604030504040204"/>
                <a:cs typeface="Verdana" panose="020B0604030504040204"/>
              </a:rPr>
              <a:t>t</a:t>
            </a:r>
            <a:r>
              <a:rPr sz="2300" spc="30" dirty="0">
                <a:solidFill>
                  <a:srgbClr val="FFFFFF"/>
                </a:solidFill>
                <a:latin typeface="Verdana" panose="020B0604030504040204"/>
                <a:cs typeface="Verdana" panose="020B0604030504040204"/>
              </a:rPr>
              <a:t>e</a:t>
            </a:r>
            <a:r>
              <a:rPr sz="2300" spc="-70" dirty="0">
                <a:solidFill>
                  <a:srgbClr val="FFFFFF"/>
                </a:solidFill>
                <a:latin typeface="Verdana" panose="020B0604030504040204"/>
                <a:cs typeface="Verdana" panose="020B0604030504040204"/>
              </a:rPr>
              <a:t>r</a:t>
            </a:r>
            <a:r>
              <a:rPr sz="2300" spc="225" dirty="0">
                <a:solidFill>
                  <a:srgbClr val="FFFFFF"/>
                </a:solidFill>
                <a:latin typeface="Verdana" panose="020B0604030504040204"/>
                <a:cs typeface="Verdana" panose="020B0604030504040204"/>
              </a:rPr>
              <a:t>m</a:t>
            </a:r>
            <a:r>
              <a:rPr sz="2300" spc="-10" dirty="0">
                <a:solidFill>
                  <a:srgbClr val="FFFFFF"/>
                </a:solidFill>
                <a:latin typeface="Verdana" panose="020B0604030504040204"/>
                <a:cs typeface="Verdana" panose="020B0604030504040204"/>
              </a:rPr>
              <a:t>i</a:t>
            </a:r>
            <a:r>
              <a:rPr sz="2300" spc="114" dirty="0">
                <a:solidFill>
                  <a:srgbClr val="FFFFFF"/>
                </a:solidFill>
                <a:latin typeface="Verdana" panose="020B0604030504040204"/>
                <a:cs typeface="Verdana" panose="020B0604030504040204"/>
              </a:rPr>
              <a:t>n</a:t>
            </a:r>
            <a:r>
              <a:rPr sz="2300" spc="30" dirty="0">
                <a:solidFill>
                  <a:srgbClr val="FFFFFF"/>
                </a:solidFill>
                <a:latin typeface="Verdana" panose="020B0604030504040204"/>
                <a:cs typeface="Verdana" panose="020B0604030504040204"/>
              </a:rPr>
              <a:t>e</a:t>
            </a:r>
            <a:r>
              <a:rPr sz="2300" spc="140" dirty="0">
                <a:solidFill>
                  <a:srgbClr val="FFFFFF"/>
                </a:solidFill>
                <a:latin typeface="Verdana" panose="020B0604030504040204"/>
                <a:cs typeface="Verdana" panose="020B0604030504040204"/>
              </a:rPr>
              <a:t>d</a:t>
            </a:r>
            <a:r>
              <a:rPr sz="2300" spc="-200" dirty="0">
                <a:solidFill>
                  <a:srgbClr val="FFFFFF"/>
                </a:solidFill>
                <a:latin typeface="Verdana" panose="020B0604030504040204"/>
                <a:cs typeface="Verdana" panose="020B0604030504040204"/>
              </a:rPr>
              <a:t> </a:t>
            </a:r>
            <a:r>
              <a:rPr sz="2300" spc="-50" dirty="0">
                <a:solidFill>
                  <a:srgbClr val="FFFFFF"/>
                </a:solidFill>
                <a:latin typeface="Verdana" panose="020B0604030504040204"/>
                <a:cs typeface="Verdana" panose="020B0604030504040204"/>
              </a:rPr>
              <a:t>f</a:t>
            </a:r>
            <a:r>
              <a:rPr sz="2300" spc="-10" dirty="0">
                <a:solidFill>
                  <a:srgbClr val="FFFFFF"/>
                </a:solidFill>
                <a:latin typeface="Verdana" panose="020B0604030504040204"/>
                <a:cs typeface="Verdana" panose="020B0604030504040204"/>
              </a:rPr>
              <a:t>a</a:t>
            </a:r>
            <a:r>
              <a:rPr sz="2300" spc="120" dirty="0">
                <a:solidFill>
                  <a:srgbClr val="FFFFFF"/>
                </a:solidFill>
                <a:latin typeface="Verdana" panose="020B0604030504040204"/>
                <a:cs typeface="Verdana" panose="020B0604030504040204"/>
              </a:rPr>
              <a:t>c</a:t>
            </a:r>
            <a:r>
              <a:rPr sz="2300" spc="-10" dirty="0">
                <a:solidFill>
                  <a:srgbClr val="FFFFFF"/>
                </a:solidFill>
                <a:latin typeface="Verdana" panose="020B0604030504040204"/>
                <a:cs typeface="Verdana" panose="020B0604030504040204"/>
              </a:rPr>
              <a:t>t</a:t>
            </a:r>
            <a:r>
              <a:rPr sz="2300" spc="60" dirty="0">
                <a:solidFill>
                  <a:srgbClr val="FFFFFF"/>
                </a:solidFill>
                <a:latin typeface="Verdana" panose="020B0604030504040204"/>
                <a:cs typeface="Verdana" panose="020B0604030504040204"/>
              </a:rPr>
              <a:t>o</a:t>
            </a:r>
            <a:r>
              <a:rPr sz="2300" spc="-60" dirty="0">
                <a:solidFill>
                  <a:srgbClr val="FFFFFF"/>
                </a:solidFill>
                <a:latin typeface="Verdana" panose="020B0604030504040204"/>
                <a:cs typeface="Verdana" panose="020B0604030504040204"/>
              </a:rPr>
              <a:t>r</a:t>
            </a:r>
            <a:r>
              <a:rPr sz="2300" spc="-65" dirty="0">
                <a:solidFill>
                  <a:srgbClr val="FFFFFF"/>
                </a:solidFill>
                <a:latin typeface="Verdana" panose="020B0604030504040204"/>
                <a:cs typeface="Verdana" panose="020B0604030504040204"/>
              </a:rPr>
              <a:t>s</a:t>
            </a:r>
            <a:r>
              <a:rPr sz="2300" spc="-345" dirty="0">
                <a:solidFill>
                  <a:srgbClr val="FFFFFF"/>
                </a:solidFill>
                <a:latin typeface="Verdana" panose="020B0604030504040204"/>
                <a:cs typeface="Verdana" panose="020B0604030504040204"/>
              </a:rPr>
              <a:t>,</a:t>
            </a:r>
            <a:r>
              <a:rPr sz="2300" spc="-200" dirty="0">
                <a:solidFill>
                  <a:srgbClr val="FFFFFF"/>
                </a:solidFill>
                <a:latin typeface="Verdana" panose="020B0604030504040204"/>
                <a:cs typeface="Verdana" panose="020B0604030504040204"/>
              </a:rPr>
              <a:t> </a:t>
            </a:r>
            <a:r>
              <a:rPr sz="2300" spc="-65" dirty="0">
                <a:solidFill>
                  <a:srgbClr val="FFFFFF"/>
                </a:solidFill>
                <a:latin typeface="Verdana" panose="020B0604030504040204"/>
                <a:cs typeface="Verdana" panose="020B0604030504040204"/>
              </a:rPr>
              <a:t>s</a:t>
            </a:r>
            <a:r>
              <a:rPr sz="2300" spc="105" dirty="0">
                <a:solidFill>
                  <a:srgbClr val="FFFFFF"/>
                </a:solidFill>
                <a:latin typeface="Verdana" panose="020B0604030504040204"/>
                <a:cs typeface="Verdana" panose="020B0604030504040204"/>
              </a:rPr>
              <a:t>u</a:t>
            </a:r>
            <a:r>
              <a:rPr sz="2300" spc="90" dirty="0">
                <a:solidFill>
                  <a:srgbClr val="FFFFFF"/>
                </a:solidFill>
                <a:latin typeface="Verdana" panose="020B0604030504040204"/>
                <a:cs typeface="Verdana" panose="020B0604030504040204"/>
              </a:rPr>
              <a:t>c</a:t>
            </a:r>
            <a:r>
              <a:rPr sz="2300" spc="80" dirty="0">
                <a:solidFill>
                  <a:srgbClr val="FFFFFF"/>
                </a:solidFill>
                <a:latin typeface="Verdana" panose="020B0604030504040204"/>
                <a:cs typeface="Verdana" panose="020B0604030504040204"/>
              </a:rPr>
              <a:t>h  </a:t>
            </a:r>
            <a:r>
              <a:rPr sz="2300" spc="-10" dirty="0">
                <a:solidFill>
                  <a:srgbClr val="FFFFFF"/>
                </a:solidFill>
                <a:latin typeface="Verdana" panose="020B0604030504040204"/>
                <a:cs typeface="Verdana" panose="020B0604030504040204"/>
              </a:rPr>
              <a:t>a</a:t>
            </a:r>
            <a:r>
              <a:rPr sz="2300" spc="-65" dirty="0">
                <a:solidFill>
                  <a:srgbClr val="FFFFFF"/>
                </a:solidFill>
                <a:latin typeface="Verdana" panose="020B0604030504040204"/>
                <a:cs typeface="Verdana" panose="020B0604030504040204"/>
              </a:rPr>
              <a:t>s</a:t>
            </a:r>
            <a:r>
              <a:rPr sz="2300" spc="-200" dirty="0">
                <a:solidFill>
                  <a:srgbClr val="FFFFFF"/>
                </a:solidFill>
                <a:latin typeface="Verdana" panose="020B0604030504040204"/>
                <a:cs typeface="Verdana" panose="020B0604030504040204"/>
              </a:rPr>
              <a:t> </a:t>
            </a:r>
            <a:r>
              <a:rPr sz="2300" spc="130" dirty="0">
                <a:solidFill>
                  <a:srgbClr val="FFFFFF"/>
                </a:solidFill>
                <a:latin typeface="Verdana" panose="020B0604030504040204"/>
                <a:cs typeface="Verdana" panose="020B0604030504040204"/>
              </a:rPr>
              <a:t>p</a:t>
            </a:r>
            <a:r>
              <a:rPr sz="2300" spc="-35" dirty="0">
                <a:solidFill>
                  <a:srgbClr val="FFFFFF"/>
                </a:solidFill>
                <a:latin typeface="Verdana" panose="020B0604030504040204"/>
                <a:cs typeface="Verdana" panose="020B0604030504040204"/>
              </a:rPr>
              <a:t>a</a:t>
            </a:r>
            <a:r>
              <a:rPr sz="2300" spc="-105" dirty="0">
                <a:solidFill>
                  <a:srgbClr val="FFFFFF"/>
                </a:solidFill>
                <a:latin typeface="Verdana" panose="020B0604030504040204"/>
                <a:cs typeface="Verdana" panose="020B0604030504040204"/>
              </a:rPr>
              <a:t>y</a:t>
            </a:r>
            <a:r>
              <a:rPr sz="2300" spc="225" dirty="0">
                <a:solidFill>
                  <a:srgbClr val="FFFFFF"/>
                </a:solidFill>
                <a:latin typeface="Verdana" panose="020B0604030504040204"/>
                <a:cs typeface="Verdana" panose="020B0604030504040204"/>
              </a:rPr>
              <a:t>m</a:t>
            </a:r>
            <a:r>
              <a:rPr sz="2300" spc="30" dirty="0">
                <a:solidFill>
                  <a:srgbClr val="FFFFFF"/>
                </a:solidFill>
                <a:latin typeface="Verdana" panose="020B0604030504040204"/>
                <a:cs typeface="Verdana" panose="020B0604030504040204"/>
              </a:rPr>
              <a:t>e</a:t>
            </a:r>
            <a:r>
              <a:rPr sz="2300" spc="114" dirty="0">
                <a:solidFill>
                  <a:srgbClr val="FFFFFF"/>
                </a:solidFill>
                <a:latin typeface="Verdana" panose="020B0604030504040204"/>
                <a:cs typeface="Verdana" panose="020B0604030504040204"/>
              </a:rPr>
              <a:t>n</a:t>
            </a:r>
            <a:r>
              <a:rPr sz="2300" spc="35" dirty="0">
                <a:solidFill>
                  <a:srgbClr val="FFFFFF"/>
                </a:solidFill>
                <a:latin typeface="Verdana" panose="020B0604030504040204"/>
                <a:cs typeface="Verdana" panose="020B0604030504040204"/>
              </a:rPr>
              <a:t>t</a:t>
            </a:r>
            <a:r>
              <a:rPr sz="2300" spc="-200" dirty="0">
                <a:solidFill>
                  <a:srgbClr val="FFFFFF"/>
                </a:solidFill>
                <a:latin typeface="Verdana" panose="020B0604030504040204"/>
                <a:cs typeface="Verdana" panose="020B0604030504040204"/>
              </a:rPr>
              <a:t> </a:t>
            </a:r>
            <a:r>
              <a:rPr sz="2300" spc="114" dirty="0">
                <a:solidFill>
                  <a:srgbClr val="FFFFFF"/>
                </a:solidFill>
                <a:latin typeface="Verdana" panose="020B0604030504040204"/>
                <a:cs typeface="Verdana" panose="020B0604030504040204"/>
              </a:rPr>
              <a:t>h</a:t>
            </a:r>
            <a:r>
              <a:rPr sz="2300" spc="-10" dirty="0">
                <a:solidFill>
                  <a:srgbClr val="FFFFFF"/>
                </a:solidFill>
                <a:latin typeface="Verdana" panose="020B0604030504040204"/>
                <a:cs typeface="Verdana" panose="020B0604030504040204"/>
              </a:rPr>
              <a:t>i</a:t>
            </a:r>
            <a:r>
              <a:rPr sz="2300" spc="-65" dirty="0">
                <a:solidFill>
                  <a:srgbClr val="FFFFFF"/>
                </a:solidFill>
                <a:latin typeface="Verdana" panose="020B0604030504040204"/>
                <a:cs typeface="Verdana" panose="020B0604030504040204"/>
              </a:rPr>
              <a:t>s</a:t>
            </a:r>
            <a:r>
              <a:rPr sz="2300" spc="-10" dirty="0">
                <a:solidFill>
                  <a:srgbClr val="FFFFFF"/>
                </a:solidFill>
                <a:latin typeface="Verdana" panose="020B0604030504040204"/>
                <a:cs typeface="Verdana" panose="020B0604030504040204"/>
              </a:rPr>
              <a:t>t</a:t>
            </a:r>
            <a:r>
              <a:rPr sz="2300" spc="60" dirty="0">
                <a:solidFill>
                  <a:srgbClr val="FFFFFF"/>
                </a:solidFill>
                <a:latin typeface="Verdana" panose="020B0604030504040204"/>
                <a:cs typeface="Verdana" panose="020B0604030504040204"/>
              </a:rPr>
              <a:t>o</a:t>
            </a:r>
            <a:r>
              <a:rPr sz="2300" spc="-20" dirty="0">
                <a:solidFill>
                  <a:srgbClr val="FFFFFF"/>
                </a:solidFill>
                <a:latin typeface="Verdana" panose="020B0604030504040204"/>
                <a:cs typeface="Verdana" panose="020B0604030504040204"/>
              </a:rPr>
              <a:t>r</a:t>
            </a:r>
            <a:r>
              <a:rPr sz="2300" spc="-185" dirty="0">
                <a:solidFill>
                  <a:srgbClr val="FFFFFF"/>
                </a:solidFill>
                <a:latin typeface="Verdana" panose="020B0604030504040204"/>
                <a:cs typeface="Verdana" panose="020B0604030504040204"/>
              </a:rPr>
              <a:t>y</a:t>
            </a:r>
            <a:r>
              <a:rPr sz="2300" spc="-345" dirty="0">
                <a:solidFill>
                  <a:srgbClr val="FFFFFF"/>
                </a:solidFill>
                <a:latin typeface="Verdana" panose="020B0604030504040204"/>
                <a:cs typeface="Verdana" panose="020B0604030504040204"/>
              </a:rPr>
              <a:t>,</a:t>
            </a:r>
            <a:r>
              <a:rPr sz="2300" spc="-200" dirty="0">
                <a:solidFill>
                  <a:srgbClr val="FFFFFF"/>
                </a:solidFill>
                <a:latin typeface="Verdana" panose="020B0604030504040204"/>
                <a:cs typeface="Verdana" panose="020B0604030504040204"/>
              </a:rPr>
              <a:t> </a:t>
            </a:r>
            <a:r>
              <a:rPr sz="2300" spc="110" dirty="0">
                <a:solidFill>
                  <a:srgbClr val="FFFFFF"/>
                </a:solidFill>
                <a:latin typeface="Verdana" panose="020B0604030504040204"/>
                <a:cs typeface="Verdana" panose="020B0604030504040204"/>
              </a:rPr>
              <a:t>c</a:t>
            </a:r>
            <a:r>
              <a:rPr sz="2300" spc="-85" dirty="0">
                <a:solidFill>
                  <a:srgbClr val="FFFFFF"/>
                </a:solidFill>
                <a:latin typeface="Verdana" panose="020B0604030504040204"/>
                <a:cs typeface="Verdana" panose="020B0604030504040204"/>
              </a:rPr>
              <a:t>r</a:t>
            </a:r>
            <a:r>
              <a:rPr sz="2300" spc="30" dirty="0">
                <a:solidFill>
                  <a:srgbClr val="FFFFFF"/>
                </a:solidFill>
                <a:latin typeface="Verdana" panose="020B0604030504040204"/>
                <a:cs typeface="Verdana" panose="020B0604030504040204"/>
              </a:rPr>
              <a:t>e</a:t>
            </a:r>
            <a:r>
              <a:rPr sz="2300" spc="140" dirty="0">
                <a:solidFill>
                  <a:srgbClr val="FFFFFF"/>
                </a:solidFill>
                <a:latin typeface="Verdana" panose="020B0604030504040204"/>
                <a:cs typeface="Verdana" panose="020B0604030504040204"/>
              </a:rPr>
              <a:t>d</a:t>
            </a:r>
            <a:r>
              <a:rPr sz="2300" spc="-10" dirty="0">
                <a:solidFill>
                  <a:srgbClr val="FFFFFF"/>
                </a:solidFill>
                <a:latin typeface="Verdana" panose="020B0604030504040204"/>
                <a:cs typeface="Verdana" panose="020B0604030504040204"/>
              </a:rPr>
              <a:t>i</a:t>
            </a:r>
            <a:r>
              <a:rPr sz="2300" spc="35" dirty="0">
                <a:solidFill>
                  <a:srgbClr val="FFFFFF"/>
                </a:solidFill>
                <a:latin typeface="Verdana" panose="020B0604030504040204"/>
                <a:cs typeface="Verdana" panose="020B0604030504040204"/>
              </a:rPr>
              <a:t>t</a:t>
            </a:r>
            <a:r>
              <a:rPr sz="2300" spc="-200" dirty="0">
                <a:solidFill>
                  <a:srgbClr val="FFFFFF"/>
                </a:solidFill>
                <a:latin typeface="Verdana" panose="020B0604030504040204"/>
                <a:cs typeface="Verdana" panose="020B0604030504040204"/>
              </a:rPr>
              <a:t> </a:t>
            </a:r>
            <a:r>
              <a:rPr sz="2300" spc="105" dirty="0">
                <a:solidFill>
                  <a:srgbClr val="FFFFFF"/>
                </a:solidFill>
                <a:latin typeface="Verdana" panose="020B0604030504040204"/>
                <a:cs typeface="Verdana" panose="020B0604030504040204"/>
              </a:rPr>
              <a:t>u</a:t>
            </a:r>
            <a:r>
              <a:rPr sz="2300" spc="35" dirty="0">
                <a:solidFill>
                  <a:srgbClr val="FFFFFF"/>
                </a:solidFill>
                <a:latin typeface="Verdana" panose="020B0604030504040204"/>
                <a:cs typeface="Verdana" panose="020B0604030504040204"/>
              </a:rPr>
              <a:t>t</a:t>
            </a:r>
            <a:r>
              <a:rPr sz="2300" spc="-10" dirty="0">
                <a:solidFill>
                  <a:srgbClr val="FFFFFF"/>
                </a:solidFill>
                <a:latin typeface="Verdana" panose="020B0604030504040204"/>
                <a:cs typeface="Verdana" panose="020B0604030504040204"/>
              </a:rPr>
              <a:t>ili</a:t>
            </a:r>
            <a:r>
              <a:rPr sz="2300" spc="-25" dirty="0">
                <a:solidFill>
                  <a:srgbClr val="FFFFFF"/>
                </a:solidFill>
                <a:latin typeface="Verdana" panose="020B0604030504040204"/>
                <a:cs typeface="Verdana" panose="020B0604030504040204"/>
              </a:rPr>
              <a:t>z</a:t>
            </a:r>
            <a:r>
              <a:rPr sz="2300" spc="-10" dirty="0">
                <a:solidFill>
                  <a:srgbClr val="FFFFFF"/>
                </a:solidFill>
                <a:latin typeface="Verdana" panose="020B0604030504040204"/>
                <a:cs typeface="Verdana" panose="020B0604030504040204"/>
              </a:rPr>
              <a:t>a</a:t>
            </a:r>
            <a:r>
              <a:rPr sz="2300" spc="35" dirty="0">
                <a:solidFill>
                  <a:srgbClr val="FFFFFF"/>
                </a:solidFill>
                <a:latin typeface="Verdana" panose="020B0604030504040204"/>
                <a:cs typeface="Verdana" panose="020B0604030504040204"/>
              </a:rPr>
              <a:t>t</a:t>
            </a:r>
            <a:r>
              <a:rPr sz="2300" spc="-10" dirty="0">
                <a:solidFill>
                  <a:srgbClr val="FFFFFF"/>
                </a:solidFill>
                <a:latin typeface="Verdana" panose="020B0604030504040204"/>
                <a:cs typeface="Verdana" panose="020B0604030504040204"/>
              </a:rPr>
              <a:t>i</a:t>
            </a:r>
            <a:r>
              <a:rPr sz="2300" spc="60" dirty="0">
                <a:solidFill>
                  <a:srgbClr val="FFFFFF"/>
                </a:solidFill>
                <a:latin typeface="Verdana" panose="020B0604030504040204"/>
                <a:cs typeface="Verdana" panose="020B0604030504040204"/>
              </a:rPr>
              <a:t>o</a:t>
            </a:r>
            <a:r>
              <a:rPr sz="2300" spc="114" dirty="0">
                <a:solidFill>
                  <a:srgbClr val="FFFFFF"/>
                </a:solidFill>
                <a:latin typeface="Verdana" panose="020B0604030504040204"/>
                <a:cs typeface="Verdana" panose="020B0604030504040204"/>
              </a:rPr>
              <a:t>n</a:t>
            </a:r>
            <a:r>
              <a:rPr sz="2300" spc="-340" dirty="0">
                <a:solidFill>
                  <a:srgbClr val="FFFFFF"/>
                </a:solidFill>
                <a:latin typeface="Verdana" panose="020B0604030504040204"/>
                <a:cs typeface="Verdana" panose="020B0604030504040204"/>
              </a:rPr>
              <a:t>,  </a:t>
            </a:r>
            <a:r>
              <a:rPr sz="2300" spc="-10" dirty="0">
                <a:solidFill>
                  <a:srgbClr val="FFFFFF"/>
                </a:solidFill>
                <a:latin typeface="Verdana" panose="020B0604030504040204"/>
                <a:cs typeface="Verdana" panose="020B0604030504040204"/>
              </a:rPr>
              <a:t>l</a:t>
            </a:r>
            <a:r>
              <a:rPr sz="2300" spc="30" dirty="0">
                <a:solidFill>
                  <a:srgbClr val="FFFFFF"/>
                </a:solidFill>
                <a:latin typeface="Verdana" panose="020B0604030504040204"/>
                <a:cs typeface="Verdana" panose="020B0604030504040204"/>
              </a:rPr>
              <a:t>e</a:t>
            </a:r>
            <a:r>
              <a:rPr sz="2300" spc="114" dirty="0">
                <a:solidFill>
                  <a:srgbClr val="FFFFFF"/>
                </a:solidFill>
                <a:latin typeface="Verdana" panose="020B0604030504040204"/>
                <a:cs typeface="Verdana" panose="020B0604030504040204"/>
              </a:rPr>
              <a:t>n</a:t>
            </a:r>
            <a:r>
              <a:rPr sz="2300" spc="160" dirty="0">
                <a:solidFill>
                  <a:srgbClr val="FFFFFF"/>
                </a:solidFill>
                <a:latin typeface="Verdana" panose="020B0604030504040204"/>
                <a:cs typeface="Verdana" panose="020B0604030504040204"/>
              </a:rPr>
              <a:t>g</a:t>
            </a:r>
            <a:r>
              <a:rPr sz="2300" spc="35" dirty="0">
                <a:solidFill>
                  <a:srgbClr val="FFFFFF"/>
                </a:solidFill>
                <a:latin typeface="Verdana" panose="020B0604030504040204"/>
                <a:cs typeface="Verdana" panose="020B0604030504040204"/>
              </a:rPr>
              <a:t>t</a:t>
            </a:r>
            <a:r>
              <a:rPr sz="2300" spc="114" dirty="0">
                <a:solidFill>
                  <a:srgbClr val="FFFFFF"/>
                </a:solidFill>
                <a:latin typeface="Verdana" panose="020B0604030504040204"/>
                <a:cs typeface="Verdana" panose="020B0604030504040204"/>
              </a:rPr>
              <a:t>h</a:t>
            </a:r>
            <a:r>
              <a:rPr sz="2300" spc="-200" dirty="0">
                <a:solidFill>
                  <a:srgbClr val="FFFFFF"/>
                </a:solidFill>
                <a:latin typeface="Verdana" panose="020B0604030504040204"/>
                <a:cs typeface="Verdana" panose="020B0604030504040204"/>
              </a:rPr>
              <a:t> </a:t>
            </a:r>
            <a:r>
              <a:rPr sz="2300" spc="60" dirty="0">
                <a:solidFill>
                  <a:srgbClr val="FFFFFF"/>
                </a:solidFill>
                <a:latin typeface="Verdana" panose="020B0604030504040204"/>
                <a:cs typeface="Verdana" panose="020B0604030504040204"/>
              </a:rPr>
              <a:t>o</a:t>
            </a:r>
            <a:r>
              <a:rPr sz="2300" spc="-25" dirty="0">
                <a:solidFill>
                  <a:srgbClr val="FFFFFF"/>
                </a:solidFill>
                <a:latin typeface="Verdana" panose="020B0604030504040204"/>
                <a:cs typeface="Verdana" panose="020B0604030504040204"/>
              </a:rPr>
              <a:t>f</a:t>
            </a:r>
            <a:r>
              <a:rPr sz="2300" spc="-200" dirty="0">
                <a:solidFill>
                  <a:srgbClr val="FFFFFF"/>
                </a:solidFill>
                <a:latin typeface="Verdana" panose="020B0604030504040204"/>
                <a:cs typeface="Verdana" panose="020B0604030504040204"/>
              </a:rPr>
              <a:t> </a:t>
            </a:r>
            <a:r>
              <a:rPr sz="2300" spc="110" dirty="0">
                <a:solidFill>
                  <a:srgbClr val="FFFFFF"/>
                </a:solidFill>
                <a:latin typeface="Verdana" panose="020B0604030504040204"/>
                <a:cs typeface="Verdana" panose="020B0604030504040204"/>
              </a:rPr>
              <a:t>c</a:t>
            </a:r>
            <a:r>
              <a:rPr sz="2300" spc="-85" dirty="0">
                <a:solidFill>
                  <a:srgbClr val="FFFFFF"/>
                </a:solidFill>
                <a:latin typeface="Verdana" panose="020B0604030504040204"/>
                <a:cs typeface="Verdana" panose="020B0604030504040204"/>
              </a:rPr>
              <a:t>r</a:t>
            </a:r>
            <a:r>
              <a:rPr sz="2300" spc="30" dirty="0">
                <a:solidFill>
                  <a:srgbClr val="FFFFFF"/>
                </a:solidFill>
                <a:latin typeface="Verdana" panose="020B0604030504040204"/>
                <a:cs typeface="Verdana" panose="020B0604030504040204"/>
              </a:rPr>
              <a:t>e</a:t>
            </a:r>
            <a:r>
              <a:rPr sz="2300" spc="140" dirty="0">
                <a:solidFill>
                  <a:srgbClr val="FFFFFF"/>
                </a:solidFill>
                <a:latin typeface="Verdana" panose="020B0604030504040204"/>
                <a:cs typeface="Verdana" panose="020B0604030504040204"/>
              </a:rPr>
              <a:t>d</a:t>
            </a:r>
            <a:r>
              <a:rPr sz="2300" spc="-10" dirty="0">
                <a:solidFill>
                  <a:srgbClr val="FFFFFF"/>
                </a:solidFill>
                <a:latin typeface="Verdana" panose="020B0604030504040204"/>
                <a:cs typeface="Verdana" panose="020B0604030504040204"/>
              </a:rPr>
              <a:t>i</a:t>
            </a:r>
            <a:r>
              <a:rPr sz="2300" spc="35" dirty="0">
                <a:solidFill>
                  <a:srgbClr val="FFFFFF"/>
                </a:solidFill>
                <a:latin typeface="Verdana" panose="020B0604030504040204"/>
                <a:cs typeface="Verdana" panose="020B0604030504040204"/>
              </a:rPr>
              <a:t>t</a:t>
            </a:r>
            <a:r>
              <a:rPr sz="2300" spc="-200" dirty="0">
                <a:solidFill>
                  <a:srgbClr val="FFFFFF"/>
                </a:solidFill>
                <a:latin typeface="Verdana" panose="020B0604030504040204"/>
                <a:cs typeface="Verdana" panose="020B0604030504040204"/>
              </a:rPr>
              <a:t> </a:t>
            </a:r>
            <a:r>
              <a:rPr sz="2300" spc="114" dirty="0">
                <a:solidFill>
                  <a:srgbClr val="FFFFFF"/>
                </a:solidFill>
                <a:latin typeface="Verdana" panose="020B0604030504040204"/>
                <a:cs typeface="Verdana" panose="020B0604030504040204"/>
              </a:rPr>
              <a:t>h</a:t>
            </a:r>
            <a:r>
              <a:rPr sz="2300" spc="-10" dirty="0">
                <a:solidFill>
                  <a:srgbClr val="FFFFFF"/>
                </a:solidFill>
                <a:latin typeface="Verdana" panose="020B0604030504040204"/>
                <a:cs typeface="Verdana" panose="020B0604030504040204"/>
              </a:rPr>
              <a:t>i</a:t>
            </a:r>
            <a:r>
              <a:rPr sz="2300" spc="-65" dirty="0">
                <a:solidFill>
                  <a:srgbClr val="FFFFFF"/>
                </a:solidFill>
                <a:latin typeface="Verdana" panose="020B0604030504040204"/>
                <a:cs typeface="Verdana" panose="020B0604030504040204"/>
              </a:rPr>
              <a:t>s</a:t>
            </a:r>
            <a:r>
              <a:rPr sz="2300" spc="-10" dirty="0">
                <a:solidFill>
                  <a:srgbClr val="FFFFFF"/>
                </a:solidFill>
                <a:latin typeface="Verdana" panose="020B0604030504040204"/>
                <a:cs typeface="Verdana" panose="020B0604030504040204"/>
              </a:rPr>
              <a:t>t</a:t>
            </a:r>
            <a:r>
              <a:rPr sz="2300" spc="60" dirty="0">
                <a:solidFill>
                  <a:srgbClr val="FFFFFF"/>
                </a:solidFill>
                <a:latin typeface="Verdana" panose="020B0604030504040204"/>
                <a:cs typeface="Verdana" panose="020B0604030504040204"/>
              </a:rPr>
              <a:t>o</a:t>
            </a:r>
            <a:r>
              <a:rPr sz="2300" spc="-20" dirty="0">
                <a:solidFill>
                  <a:srgbClr val="FFFFFF"/>
                </a:solidFill>
                <a:latin typeface="Verdana" panose="020B0604030504040204"/>
                <a:cs typeface="Verdana" panose="020B0604030504040204"/>
              </a:rPr>
              <a:t>r</a:t>
            </a:r>
            <a:r>
              <a:rPr sz="2300" spc="-185" dirty="0">
                <a:solidFill>
                  <a:srgbClr val="FFFFFF"/>
                </a:solidFill>
                <a:latin typeface="Verdana" panose="020B0604030504040204"/>
                <a:cs typeface="Verdana" panose="020B0604030504040204"/>
              </a:rPr>
              <a:t>y</a:t>
            </a:r>
            <a:r>
              <a:rPr sz="2300" spc="-345" dirty="0">
                <a:solidFill>
                  <a:srgbClr val="FFFFFF"/>
                </a:solidFill>
                <a:latin typeface="Verdana" panose="020B0604030504040204"/>
                <a:cs typeface="Verdana" panose="020B0604030504040204"/>
              </a:rPr>
              <a:t>,</a:t>
            </a:r>
            <a:r>
              <a:rPr sz="2300" spc="-200" dirty="0">
                <a:solidFill>
                  <a:srgbClr val="FFFFFF"/>
                </a:solidFill>
                <a:latin typeface="Verdana" panose="020B0604030504040204"/>
                <a:cs typeface="Verdana" panose="020B0604030504040204"/>
              </a:rPr>
              <a:t> </a:t>
            </a:r>
            <a:r>
              <a:rPr sz="2300" spc="-10" dirty="0">
                <a:solidFill>
                  <a:srgbClr val="FFFFFF"/>
                </a:solidFill>
                <a:latin typeface="Verdana" panose="020B0604030504040204"/>
                <a:cs typeface="Verdana" panose="020B0604030504040204"/>
              </a:rPr>
              <a:t>a</a:t>
            </a:r>
            <a:r>
              <a:rPr sz="2300" spc="114" dirty="0">
                <a:solidFill>
                  <a:srgbClr val="FFFFFF"/>
                </a:solidFill>
                <a:latin typeface="Verdana" panose="020B0604030504040204"/>
                <a:cs typeface="Verdana" panose="020B0604030504040204"/>
              </a:rPr>
              <a:t>n</a:t>
            </a:r>
            <a:r>
              <a:rPr sz="2300" spc="140" dirty="0">
                <a:solidFill>
                  <a:srgbClr val="FFFFFF"/>
                </a:solidFill>
                <a:latin typeface="Verdana" panose="020B0604030504040204"/>
                <a:cs typeface="Verdana" panose="020B0604030504040204"/>
              </a:rPr>
              <a:t>d</a:t>
            </a:r>
            <a:r>
              <a:rPr sz="2300" spc="-200" dirty="0">
                <a:solidFill>
                  <a:srgbClr val="FFFFFF"/>
                </a:solidFill>
                <a:latin typeface="Verdana" panose="020B0604030504040204"/>
                <a:cs typeface="Verdana" panose="020B0604030504040204"/>
              </a:rPr>
              <a:t> </a:t>
            </a:r>
            <a:r>
              <a:rPr sz="2300" spc="10" dirty="0">
                <a:solidFill>
                  <a:srgbClr val="FFFFFF"/>
                </a:solidFill>
                <a:latin typeface="Verdana" panose="020B0604030504040204"/>
                <a:cs typeface="Verdana" panose="020B0604030504040204"/>
              </a:rPr>
              <a:t>t</a:t>
            </a:r>
            <a:r>
              <a:rPr sz="2300" spc="-105" dirty="0">
                <a:solidFill>
                  <a:srgbClr val="FFFFFF"/>
                </a:solidFill>
                <a:latin typeface="Verdana" panose="020B0604030504040204"/>
                <a:cs typeface="Verdana" panose="020B0604030504040204"/>
              </a:rPr>
              <a:t>y</a:t>
            </a:r>
            <a:r>
              <a:rPr sz="2300" spc="140" dirty="0">
                <a:solidFill>
                  <a:srgbClr val="FFFFFF"/>
                </a:solidFill>
                <a:latin typeface="Verdana" panose="020B0604030504040204"/>
                <a:cs typeface="Verdana" panose="020B0604030504040204"/>
              </a:rPr>
              <a:t>p</a:t>
            </a:r>
            <a:r>
              <a:rPr sz="2300" spc="30" dirty="0">
                <a:solidFill>
                  <a:srgbClr val="FFFFFF"/>
                </a:solidFill>
                <a:latin typeface="Verdana" panose="020B0604030504040204"/>
                <a:cs typeface="Verdana" panose="020B0604030504040204"/>
              </a:rPr>
              <a:t>e</a:t>
            </a:r>
            <a:r>
              <a:rPr sz="2300" spc="-65" dirty="0">
                <a:solidFill>
                  <a:srgbClr val="FFFFFF"/>
                </a:solidFill>
                <a:latin typeface="Verdana" panose="020B0604030504040204"/>
                <a:cs typeface="Verdana" panose="020B0604030504040204"/>
              </a:rPr>
              <a:t>s</a:t>
            </a:r>
            <a:r>
              <a:rPr sz="2300" spc="-200" dirty="0">
                <a:solidFill>
                  <a:srgbClr val="FFFFFF"/>
                </a:solidFill>
                <a:latin typeface="Verdana" panose="020B0604030504040204"/>
                <a:cs typeface="Verdana" panose="020B0604030504040204"/>
              </a:rPr>
              <a:t> </a:t>
            </a:r>
            <a:r>
              <a:rPr sz="2300" spc="60" dirty="0">
                <a:solidFill>
                  <a:srgbClr val="FFFFFF"/>
                </a:solidFill>
                <a:latin typeface="Verdana" panose="020B0604030504040204"/>
                <a:cs typeface="Verdana" panose="020B0604030504040204"/>
              </a:rPr>
              <a:t>o</a:t>
            </a:r>
            <a:r>
              <a:rPr sz="2300" spc="-25" dirty="0">
                <a:solidFill>
                  <a:srgbClr val="FFFFFF"/>
                </a:solidFill>
                <a:latin typeface="Verdana" panose="020B0604030504040204"/>
                <a:cs typeface="Verdana" panose="020B0604030504040204"/>
              </a:rPr>
              <a:t>f  </a:t>
            </a:r>
            <a:r>
              <a:rPr sz="2300" spc="110" dirty="0">
                <a:solidFill>
                  <a:srgbClr val="FFFFFF"/>
                </a:solidFill>
                <a:latin typeface="Verdana" panose="020B0604030504040204"/>
                <a:cs typeface="Verdana" panose="020B0604030504040204"/>
              </a:rPr>
              <a:t>c</a:t>
            </a:r>
            <a:r>
              <a:rPr sz="2300" spc="-85" dirty="0">
                <a:solidFill>
                  <a:srgbClr val="FFFFFF"/>
                </a:solidFill>
                <a:latin typeface="Verdana" panose="020B0604030504040204"/>
                <a:cs typeface="Verdana" panose="020B0604030504040204"/>
              </a:rPr>
              <a:t>r</a:t>
            </a:r>
            <a:r>
              <a:rPr sz="2300" spc="30" dirty="0">
                <a:solidFill>
                  <a:srgbClr val="FFFFFF"/>
                </a:solidFill>
                <a:latin typeface="Verdana" panose="020B0604030504040204"/>
                <a:cs typeface="Verdana" panose="020B0604030504040204"/>
              </a:rPr>
              <a:t>e</a:t>
            </a:r>
            <a:r>
              <a:rPr sz="2300" spc="140" dirty="0">
                <a:solidFill>
                  <a:srgbClr val="FFFFFF"/>
                </a:solidFill>
                <a:latin typeface="Verdana" panose="020B0604030504040204"/>
                <a:cs typeface="Verdana" panose="020B0604030504040204"/>
              </a:rPr>
              <a:t>d</a:t>
            </a:r>
            <a:r>
              <a:rPr sz="2300" spc="-10" dirty="0">
                <a:solidFill>
                  <a:srgbClr val="FFFFFF"/>
                </a:solidFill>
                <a:latin typeface="Verdana" panose="020B0604030504040204"/>
                <a:cs typeface="Verdana" panose="020B0604030504040204"/>
              </a:rPr>
              <a:t>i</a:t>
            </a:r>
            <a:r>
              <a:rPr sz="2300" spc="35" dirty="0">
                <a:solidFill>
                  <a:srgbClr val="FFFFFF"/>
                </a:solidFill>
                <a:latin typeface="Verdana" panose="020B0604030504040204"/>
                <a:cs typeface="Verdana" panose="020B0604030504040204"/>
              </a:rPr>
              <a:t>t</a:t>
            </a:r>
            <a:r>
              <a:rPr sz="2300" spc="-200" dirty="0">
                <a:solidFill>
                  <a:srgbClr val="FFFFFF"/>
                </a:solidFill>
                <a:latin typeface="Verdana" panose="020B0604030504040204"/>
                <a:cs typeface="Verdana" panose="020B0604030504040204"/>
              </a:rPr>
              <a:t> </a:t>
            </a:r>
            <a:r>
              <a:rPr sz="2300" spc="105" dirty="0">
                <a:solidFill>
                  <a:srgbClr val="FFFFFF"/>
                </a:solidFill>
                <a:latin typeface="Verdana" panose="020B0604030504040204"/>
                <a:cs typeface="Verdana" panose="020B0604030504040204"/>
              </a:rPr>
              <a:t>u</a:t>
            </a:r>
            <a:r>
              <a:rPr sz="2300" spc="-65" dirty="0">
                <a:solidFill>
                  <a:srgbClr val="FFFFFF"/>
                </a:solidFill>
                <a:latin typeface="Verdana" panose="020B0604030504040204"/>
                <a:cs typeface="Verdana" panose="020B0604030504040204"/>
              </a:rPr>
              <a:t>s</a:t>
            </a:r>
            <a:r>
              <a:rPr sz="2300" spc="30" dirty="0">
                <a:solidFill>
                  <a:srgbClr val="FFFFFF"/>
                </a:solidFill>
                <a:latin typeface="Verdana" panose="020B0604030504040204"/>
                <a:cs typeface="Verdana" panose="020B0604030504040204"/>
              </a:rPr>
              <a:t>e</a:t>
            </a:r>
            <a:r>
              <a:rPr sz="2300" spc="140" dirty="0">
                <a:solidFill>
                  <a:srgbClr val="FFFFFF"/>
                </a:solidFill>
                <a:latin typeface="Verdana" panose="020B0604030504040204"/>
                <a:cs typeface="Verdana" panose="020B0604030504040204"/>
              </a:rPr>
              <a:t>d</a:t>
            </a:r>
            <a:r>
              <a:rPr sz="2300" spc="-345" dirty="0">
                <a:solidFill>
                  <a:srgbClr val="FFFFFF"/>
                </a:solidFill>
                <a:latin typeface="Verdana" panose="020B0604030504040204"/>
                <a:cs typeface="Verdana" panose="020B0604030504040204"/>
              </a:rPr>
              <a:t>,</a:t>
            </a:r>
            <a:r>
              <a:rPr sz="2300" spc="-200" dirty="0">
                <a:solidFill>
                  <a:srgbClr val="FFFFFF"/>
                </a:solidFill>
                <a:latin typeface="Verdana" panose="020B0604030504040204"/>
                <a:cs typeface="Verdana" panose="020B0604030504040204"/>
              </a:rPr>
              <a:t> </a:t>
            </a:r>
            <a:r>
              <a:rPr sz="2300" spc="-10" dirty="0">
                <a:solidFill>
                  <a:srgbClr val="FFFFFF"/>
                </a:solidFill>
                <a:latin typeface="Verdana" panose="020B0604030504040204"/>
                <a:cs typeface="Verdana" panose="020B0604030504040204"/>
              </a:rPr>
              <a:t>t</a:t>
            </a:r>
            <a:r>
              <a:rPr sz="2300" spc="60" dirty="0">
                <a:solidFill>
                  <a:srgbClr val="FFFFFF"/>
                </a:solidFill>
                <a:latin typeface="Verdana" panose="020B0604030504040204"/>
                <a:cs typeface="Verdana" panose="020B0604030504040204"/>
              </a:rPr>
              <a:t>o</a:t>
            </a:r>
            <a:r>
              <a:rPr sz="2300" spc="-200" dirty="0">
                <a:solidFill>
                  <a:srgbClr val="FFFFFF"/>
                </a:solidFill>
                <a:latin typeface="Verdana" panose="020B0604030504040204"/>
                <a:cs typeface="Verdana" panose="020B0604030504040204"/>
              </a:rPr>
              <a:t> </a:t>
            </a:r>
            <a:r>
              <a:rPr sz="2300" spc="110" dirty="0">
                <a:solidFill>
                  <a:srgbClr val="FFFFFF"/>
                </a:solidFill>
                <a:latin typeface="Verdana" panose="020B0604030504040204"/>
                <a:cs typeface="Verdana" panose="020B0604030504040204"/>
              </a:rPr>
              <a:t>c</a:t>
            </a:r>
            <a:r>
              <a:rPr sz="2300" spc="-10" dirty="0">
                <a:solidFill>
                  <a:srgbClr val="FFFFFF"/>
                </a:solidFill>
                <a:latin typeface="Verdana" panose="020B0604030504040204"/>
                <a:cs typeface="Verdana" panose="020B0604030504040204"/>
              </a:rPr>
              <a:t>al</a:t>
            </a:r>
            <a:r>
              <a:rPr sz="2300" spc="110" dirty="0">
                <a:solidFill>
                  <a:srgbClr val="FFFFFF"/>
                </a:solidFill>
                <a:latin typeface="Verdana" panose="020B0604030504040204"/>
                <a:cs typeface="Verdana" panose="020B0604030504040204"/>
              </a:rPr>
              <a:t>c</a:t>
            </a:r>
            <a:r>
              <a:rPr sz="2300" spc="105" dirty="0">
                <a:solidFill>
                  <a:srgbClr val="FFFFFF"/>
                </a:solidFill>
                <a:latin typeface="Verdana" panose="020B0604030504040204"/>
                <a:cs typeface="Verdana" panose="020B0604030504040204"/>
              </a:rPr>
              <a:t>u</a:t>
            </a:r>
            <a:r>
              <a:rPr sz="2300" spc="-10" dirty="0">
                <a:solidFill>
                  <a:srgbClr val="FFFFFF"/>
                </a:solidFill>
                <a:latin typeface="Verdana" panose="020B0604030504040204"/>
                <a:cs typeface="Verdana" panose="020B0604030504040204"/>
              </a:rPr>
              <a:t>lat</a:t>
            </a:r>
            <a:r>
              <a:rPr sz="2300" spc="30" dirty="0">
                <a:solidFill>
                  <a:srgbClr val="FFFFFF"/>
                </a:solidFill>
                <a:latin typeface="Verdana" panose="020B0604030504040204"/>
                <a:cs typeface="Verdana" panose="020B0604030504040204"/>
              </a:rPr>
              <a:t>e</a:t>
            </a:r>
            <a:r>
              <a:rPr sz="2300" spc="-200" dirty="0">
                <a:solidFill>
                  <a:srgbClr val="FFFFFF"/>
                </a:solidFill>
                <a:latin typeface="Verdana" panose="020B0604030504040204"/>
                <a:cs typeface="Verdana" panose="020B0604030504040204"/>
              </a:rPr>
              <a:t> </a:t>
            </a:r>
            <a:r>
              <a:rPr sz="2300" spc="-10" dirty="0">
                <a:solidFill>
                  <a:srgbClr val="FFFFFF"/>
                </a:solidFill>
                <a:latin typeface="Verdana" panose="020B0604030504040204"/>
                <a:cs typeface="Verdana" panose="020B0604030504040204"/>
              </a:rPr>
              <a:t>a</a:t>
            </a:r>
            <a:r>
              <a:rPr sz="2300" spc="-200" dirty="0">
                <a:solidFill>
                  <a:srgbClr val="FFFFFF"/>
                </a:solidFill>
                <a:latin typeface="Verdana" panose="020B0604030504040204"/>
                <a:cs typeface="Verdana" panose="020B0604030504040204"/>
              </a:rPr>
              <a:t> </a:t>
            </a:r>
            <a:r>
              <a:rPr sz="2300" spc="110" dirty="0">
                <a:solidFill>
                  <a:srgbClr val="FFFFFF"/>
                </a:solidFill>
                <a:latin typeface="Verdana" panose="020B0604030504040204"/>
                <a:cs typeface="Verdana" panose="020B0604030504040204"/>
              </a:rPr>
              <a:t>c</a:t>
            </a:r>
            <a:r>
              <a:rPr sz="2300" spc="-85" dirty="0">
                <a:solidFill>
                  <a:srgbClr val="FFFFFF"/>
                </a:solidFill>
                <a:latin typeface="Verdana" panose="020B0604030504040204"/>
                <a:cs typeface="Verdana" panose="020B0604030504040204"/>
              </a:rPr>
              <a:t>r</a:t>
            </a:r>
            <a:r>
              <a:rPr sz="2300" spc="30" dirty="0">
                <a:solidFill>
                  <a:srgbClr val="FFFFFF"/>
                </a:solidFill>
                <a:latin typeface="Verdana" panose="020B0604030504040204"/>
                <a:cs typeface="Verdana" panose="020B0604030504040204"/>
              </a:rPr>
              <a:t>e</a:t>
            </a:r>
            <a:r>
              <a:rPr sz="2300" spc="140" dirty="0">
                <a:solidFill>
                  <a:srgbClr val="FFFFFF"/>
                </a:solidFill>
                <a:latin typeface="Verdana" panose="020B0604030504040204"/>
                <a:cs typeface="Verdana" panose="020B0604030504040204"/>
              </a:rPr>
              <a:t>d</a:t>
            </a:r>
            <a:r>
              <a:rPr sz="2300" spc="-10" dirty="0">
                <a:solidFill>
                  <a:srgbClr val="FFFFFF"/>
                </a:solidFill>
                <a:latin typeface="Verdana" panose="020B0604030504040204"/>
                <a:cs typeface="Verdana" panose="020B0604030504040204"/>
              </a:rPr>
              <a:t>i</a:t>
            </a:r>
            <a:r>
              <a:rPr sz="2300" spc="35" dirty="0">
                <a:solidFill>
                  <a:srgbClr val="FFFFFF"/>
                </a:solidFill>
                <a:latin typeface="Verdana" panose="020B0604030504040204"/>
                <a:cs typeface="Verdana" panose="020B0604030504040204"/>
              </a:rPr>
              <a:t>t</a:t>
            </a:r>
            <a:r>
              <a:rPr sz="2300" spc="-200" dirty="0">
                <a:solidFill>
                  <a:srgbClr val="FFFFFF"/>
                </a:solidFill>
                <a:latin typeface="Verdana" panose="020B0604030504040204"/>
                <a:cs typeface="Verdana" panose="020B0604030504040204"/>
              </a:rPr>
              <a:t> </a:t>
            </a:r>
            <a:r>
              <a:rPr sz="2300" spc="-65" dirty="0">
                <a:solidFill>
                  <a:srgbClr val="FFFFFF"/>
                </a:solidFill>
                <a:latin typeface="Verdana" panose="020B0604030504040204"/>
                <a:cs typeface="Verdana" panose="020B0604030504040204"/>
              </a:rPr>
              <a:t>s</a:t>
            </a:r>
            <a:r>
              <a:rPr sz="2300" spc="85" dirty="0">
                <a:solidFill>
                  <a:srgbClr val="FFFFFF"/>
                </a:solidFill>
                <a:latin typeface="Verdana" panose="020B0604030504040204"/>
                <a:cs typeface="Verdana" panose="020B0604030504040204"/>
              </a:rPr>
              <a:t>c</a:t>
            </a:r>
            <a:r>
              <a:rPr sz="2300" spc="60" dirty="0">
                <a:solidFill>
                  <a:srgbClr val="FFFFFF"/>
                </a:solidFill>
                <a:latin typeface="Verdana" panose="020B0604030504040204"/>
                <a:cs typeface="Verdana" panose="020B0604030504040204"/>
              </a:rPr>
              <a:t>o</a:t>
            </a:r>
            <a:r>
              <a:rPr sz="2300" spc="-85" dirty="0">
                <a:solidFill>
                  <a:srgbClr val="FFFFFF"/>
                </a:solidFill>
                <a:latin typeface="Verdana" panose="020B0604030504040204"/>
                <a:cs typeface="Verdana" panose="020B0604030504040204"/>
              </a:rPr>
              <a:t>r</a:t>
            </a:r>
            <a:r>
              <a:rPr sz="2300" spc="30" dirty="0">
                <a:solidFill>
                  <a:srgbClr val="FFFFFF"/>
                </a:solidFill>
                <a:latin typeface="Verdana" panose="020B0604030504040204"/>
                <a:cs typeface="Verdana" panose="020B0604030504040204"/>
              </a:rPr>
              <a:t>e</a:t>
            </a:r>
            <a:r>
              <a:rPr sz="2300" spc="-340" dirty="0">
                <a:solidFill>
                  <a:srgbClr val="FFFFFF"/>
                </a:solidFill>
                <a:latin typeface="Verdana" panose="020B0604030504040204"/>
                <a:cs typeface="Verdana" panose="020B0604030504040204"/>
              </a:rPr>
              <a:t>.  </a:t>
            </a:r>
            <a:r>
              <a:rPr sz="2300" spc="-85" dirty="0">
                <a:solidFill>
                  <a:srgbClr val="FFFFFF"/>
                </a:solidFill>
                <a:latin typeface="Verdana" panose="020B0604030504040204"/>
                <a:cs typeface="Verdana" panose="020B0604030504040204"/>
              </a:rPr>
              <a:t>T</a:t>
            </a:r>
            <a:r>
              <a:rPr sz="2300" spc="114" dirty="0">
                <a:solidFill>
                  <a:srgbClr val="FFFFFF"/>
                </a:solidFill>
                <a:latin typeface="Verdana" panose="020B0604030504040204"/>
                <a:cs typeface="Verdana" panose="020B0604030504040204"/>
              </a:rPr>
              <a:t>h</a:t>
            </a:r>
            <a:r>
              <a:rPr sz="2300" spc="30" dirty="0">
                <a:solidFill>
                  <a:srgbClr val="FFFFFF"/>
                </a:solidFill>
                <a:latin typeface="Verdana" panose="020B0604030504040204"/>
                <a:cs typeface="Verdana" panose="020B0604030504040204"/>
              </a:rPr>
              <a:t>e</a:t>
            </a:r>
            <a:r>
              <a:rPr sz="2300" spc="-65" dirty="0">
                <a:solidFill>
                  <a:srgbClr val="FFFFFF"/>
                </a:solidFill>
                <a:latin typeface="Verdana" panose="020B0604030504040204"/>
                <a:cs typeface="Verdana" panose="020B0604030504040204"/>
              </a:rPr>
              <a:t>s</a:t>
            </a:r>
            <a:r>
              <a:rPr sz="2300" spc="30" dirty="0">
                <a:solidFill>
                  <a:srgbClr val="FFFFFF"/>
                </a:solidFill>
                <a:latin typeface="Verdana" panose="020B0604030504040204"/>
                <a:cs typeface="Verdana" panose="020B0604030504040204"/>
              </a:rPr>
              <a:t>e</a:t>
            </a:r>
            <a:r>
              <a:rPr sz="2300" spc="-200" dirty="0">
                <a:solidFill>
                  <a:srgbClr val="FFFFFF"/>
                </a:solidFill>
                <a:latin typeface="Verdana" panose="020B0604030504040204"/>
                <a:cs typeface="Verdana" panose="020B0604030504040204"/>
              </a:rPr>
              <a:t> </a:t>
            </a:r>
            <a:r>
              <a:rPr sz="2300" spc="225" dirty="0">
                <a:solidFill>
                  <a:srgbClr val="FFFFFF"/>
                </a:solidFill>
                <a:latin typeface="Verdana" panose="020B0604030504040204"/>
                <a:cs typeface="Verdana" panose="020B0604030504040204"/>
              </a:rPr>
              <a:t>m</a:t>
            </a:r>
            <a:r>
              <a:rPr sz="2300" spc="60" dirty="0">
                <a:solidFill>
                  <a:srgbClr val="FFFFFF"/>
                </a:solidFill>
                <a:latin typeface="Verdana" panose="020B0604030504040204"/>
                <a:cs typeface="Verdana" panose="020B0604030504040204"/>
              </a:rPr>
              <a:t>o</a:t>
            </a:r>
            <a:r>
              <a:rPr sz="2300" spc="140" dirty="0">
                <a:solidFill>
                  <a:srgbClr val="FFFFFF"/>
                </a:solidFill>
                <a:latin typeface="Verdana" panose="020B0604030504040204"/>
                <a:cs typeface="Verdana" panose="020B0604030504040204"/>
              </a:rPr>
              <a:t>d</a:t>
            </a:r>
            <a:r>
              <a:rPr sz="2300" spc="30" dirty="0">
                <a:solidFill>
                  <a:srgbClr val="FFFFFF"/>
                </a:solidFill>
                <a:latin typeface="Verdana" panose="020B0604030504040204"/>
                <a:cs typeface="Verdana" panose="020B0604030504040204"/>
              </a:rPr>
              <a:t>e</a:t>
            </a:r>
            <a:r>
              <a:rPr sz="2300" spc="-10" dirty="0">
                <a:solidFill>
                  <a:srgbClr val="FFFFFF"/>
                </a:solidFill>
                <a:latin typeface="Verdana" panose="020B0604030504040204"/>
                <a:cs typeface="Verdana" panose="020B0604030504040204"/>
              </a:rPr>
              <a:t>l</a:t>
            </a:r>
            <a:r>
              <a:rPr sz="2300" spc="-65" dirty="0">
                <a:solidFill>
                  <a:srgbClr val="FFFFFF"/>
                </a:solidFill>
                <a:latin typeface="Verdana" panose="020B0604030504040204"/>
                <a:cs typeface="Verdana" panose="020B0604030504040204"/>
              </a:rPr>
              <a:t>s</a:t>
            </a:r>
            <a:r>
              <a:rPr sz="2300" spc="-200" dirty="0">
                <a:solidFill>
                  <a:srgbClr val="FFFFFF"/>
                </a:solidFill>
                <a:latin typeface="Verdana" panose="020B0604030504040204"/>
                <a:cs typeface="Verdana" panose="020B0604030504040204"/>
              </a:rPr>
              <a:t> </a:t>
            </a:r>
            <a:r>
              <a:rPr sz="2300" spc="-10" dirty="0">
                <a:solidFill>
                  <a:srgbClr val="FFFFFF"/>
                </a:solidFill>
                <a:latin typeface="Verdana" panose="020B0604030504040204"/>
                <a:cs typeface="Verdana" panose="020B0604030504040204"/>
              </a:rPr>
              <a:t>a</a:t>
            </a:r>
            <a:r>
              <a:rPr sz="2300" spc="-85" dirty="0">
                <a:solidFill>
                  <a:srgbClr val="FFFFFF"/>
                </a:solidFill>
                <a:latin typeface="Verdana" panose="020B0604030504040204"/>
                <a:cs typeface="Verdana" panose="020B0604030504040204"/>
              </a:rPr>
              <a:t>r</a:t>
            </a:r>
            <a:r>
              <a:rPr sz="2300" spc="30" dirty="0">
                <a:solidFill>
                  <a:srgbClr val="FFFFFF"/>
                </a:solidFill>
                <a:latin typeface="Verdana" panose="020B0604030504040204"/>
                <a:cs typeface="Verdana" panose="020B0604030504040204"/>
              </a:rPr>
              <a:t>e</a:t>
            </a:r>
            <a:r>
              <a:rPr sz="2300" spc="-200" dirty="0">
                <a:solidFill>
                  <a:srgbClr val="FFFFFF"/>
                </a:solidFill>
                <a:latin typeface="Verdana" panose="020B0604030504040204"/>
                <a:cs typeface="Verdana" panose="020B0604030504040204"/>
              </a:rPr>
              <a:t> </a:t>
            </a:r>
            <a:r>
              <a:rPr sz="2300" spc="160" dirty="0">
                <a:solidFill>
                  <a:srgbClr val="FFFFFF"/>
                </a:solidFill>
                <a:latin typeface="Verdana" panose="020B0604030504040204"/>
                <a:cs typeface="Verdana" panose="020B0604030504040204"/>
              </a:rPr>
              <a:t>w</a:t>
            </a:r>
            <a:r>
              <a:rPr sz="2300" spc="-10" dirty="0">
                <a:solidFill>
                  <a:srgbClr val="FFFFFF"/>
                </a:solidFill>
                <a:latin typeface="Verdana" panose="020B0604030504040204"/>
                <a:cs typeface="Verdana" panose="020B0604030504040204"/>
              </a:rPr>
              <a:t>i</a:t>
            </a:r>
            <a:r>
              <a:rPr sz="2300" spc="140" dirty="0">
                <a:solidFill>
                  <a:srgbClr val="FFFFFF"/>
                </a:solidFill>
                <a:latin typeface="Verdana" panose="020B0604030504040204"/>
                <a:cs typeface="Verdana" panose="020B0604030504040204"/>
              </a:rPr>
              <a:t>d</a:t>
            </a:r>
            <a:r>
              <a:rPr sz="2300" spc="30" dirty="0">
                <a:solidFill>
                  <a:srgbClr val="FFFFFF"/>
                </a:solidFill>
                <a:latin typeface="Verdana" panose="020B0604030504040204"/>
                <a:cs typeface="Verdana" panose="020B0604030504040204"/>
              </a:rPr>
              <a:t>e</a:t>
            </a:r>
            <a:r>
              <a:rPr sz="2300" spc="-10" dirty="0">
                <a:solidFill>
                  <a:srgbClr val="FFFFFF"/>
                </a:solidFill>
                <a:latin typeface="Verdana" panose="020B0604030504040204"/>
                <a:cs typeface="Verdana" panose="020B0604030504040204"/>
              </a:rPr>
              <a:t>l</a:t>
            </a:r>
            <a:r>
              <a:rPr sz="2300" spc="-105" dirty="0">
                <a:solidFill>
                  <a:srgbClr val="FFFFFF"/>
                </a:solidFill>
                <a:latin typeface="Verdana" panose="020B0604030504040204"/>
                <a:cs typeface="Verdana" panose="020B0604030504040204"/>
              </a:rPr>
              <a:t>y</a:t>
            </a:r>
            <a:r>
              <a:rPr sz="2300" spc="-200" dirty="0">
                <a:solidFill>
                  <a:srgbClr val="FFFFFF"/>
                </a:solidFill>
                <a:latin typeface="Verdana" panose="020B0604030504040204"/>
                <a:cs typeface="Verdana" panose="020B0604030504040204"/>
              </a:rPr>
              <a:t> </a:t>
            </a:r>
            <a:r>
              <a:rPr sz="2300" spc="105" dirty="0">
                <a:solidFill>
                  <a:srgbClr val="FFFFFF"/>
                </a:solidFill>
                <a:latin typeface="Verdana" panose="020B0604030504040204"/>
                <a:cs typeface="Verdana" panose="020B0604030504040204"/>
              </a:rPr>
              <a:t>u</a:t>
            </a:r>
            <a:r>
              <a:rPr sz="2300" spc="-65" dirty="0">
                <a:solidFill>
                  <a:srgbClr val="FFFFFF"/>
                </a:solidFill>
                <a:latin typeface="Verdana" panose="020B0604030504040204"/>
                <a:cs typeface="Verdana" panose="020B0604030504040204"/>
              </a:rPr>
              <a:t>s</a:t>
            </a:r>
            <a:r>
              <a:rPr sz="2300" spc="30" dirty="0">
                <a:solidFill>
                  <a:srgbClr val="FFFFFF"/>
                </a:solidFill>
                <a:latin typeface="Verdana" panose="020B0604030504040204"/>
                <a:cs typeface="Verdana" panose="020B0604030504040204"/>
              </a:rPr>
              <a:t>e</a:t>
            </a:r>
            <a:r>
              <a:rPr sz="2300" spc="140" dirty="0">
                <a:solidFill>
                  <a:srgbClr val="FFFFFF"/>
                </a:solidFill>
                <a:latin typeface="Verdana" panose="020B0604030504040204"/>
                <a:cs typeface="Verdana" panose="020B0604030504040204"/>
              </a:rPr>
              <a:t>d</a:t>
            </a:r>
            <a:r>
              <a:rPr sz="2300" spc="-200" dirty="0">
                <a:solidFill>
                  <a:srgbClr val="FFFFFF"/>
                </a:solidFill>
                <a:latin typeface="Verdana" panose="020B0604030504040204"/>
                <a:cs typeface="Verdana" panose="020B0604030504040204"/>
              </a:rPr>
              <a:t> </a:t>
            </a:r>
            <a:r>
              <a:rPr sz="2300" spc="-10" dirty="0">
                <a:solidFill>
                  <a:srgbClr val="FFFFFF"/>
                </a:solidFill>
                <a:latin typeface="Verdana" panose="020B0604030504040204"/>
                <a:cs typeface="Verdana" panose="020B0604030504040204"/>
              </a:rPr>
              <a:t>a</a:t>
            </a:r>
            <a:r>
              <a:rPr sz="2300" spc="114" dirty="0">
                <a:solidFill>
                  <a:srgbClr val="FFFFFF"/>
                </a:solidFill>
                <a:latin typeface="Verdana" panose="020B0604030504040204"/>
                <a:cs typeface="Verdana" panose="020B0604030504040204"/>
              </a:rPr>
              <a:t>n</a:t>
            </a:r>
            <a:r>
              <a:rPr sz="2300" spc="100" dirty="0">
                <a:solidFill>
                  <a:srgbClr val="FFFFFF"/>
                </a:solidFill>
                <a:latin typeface="Verdana" panose="020B0604030504040204"/>
                <a:cs typeface="Verdana" panose="020B0604030504040204"/>
              </a:rPr>
              <a:t>d  </a:t>
            </a:r>
            <a:r>
              <a:rPr sz="2300" spc="114" dirty="0">
                <a:solidFill>
                  <a:srgbClr val="FFFFFF"/>
                </a:solidFill>
                <a:latin typeface="Verdana" panose="020B0604030504040204"/>
                <a:cs typeface="Verdana" panose="020B0604030504040204"/>
              </a:rPr>
              <a:t>h</a:t>
            </a:r>
            <a:r>
              <a:rPr sz="2300" spc="-35" dirty="0">
                <a:solidFill>
                  <a:srgbClr val="FFFFFF"/>
                </a:solidFill>
                <a:latin typeface="Verdana" panose="020B0604030504040204"/>
                <a:cs typeface="Verdana" panose="020B0604030504040204"/>
              </a:rPr>
              <a:t>a</a:t>
            </a:r>
            <a:r>
              <a:rPr sz="2300" spc="-140" dirty="0">
                <a:solidFill>
                  <a:srgbClr val="FFFFFF"/>
                </a:solidFill>
                <a:latin typeface="Verdana" panose="020B0604030504040204"/>
                <a:cs typeface="Verdana" panose="020B0604030504040204"/>
              </a:rPr>
              <a:t>v</a:t>
            </a:r>
            <a:r>
              <a:rPr sz="2300" spc="30" dirty="0">
                <a:solidFill>
                  <a:srgbClr val="FFFFFF"/>
                </a:solidFill>
                <a:latin typeface="Verdana" panose="020B0604030504040204"/>
                <a:cs typeface="Verdana" panose="020B0604030504040204"/>
              </a:rPr>
              <a:t>e</a:t>
            </a:r>
            <a:r>
              <a:rPr sz="2300" spc="-200" dirty="0">
                <a:solidFill>
                  <a:srgbClr val="FFFFFF"/>
                </a:solidFill>
                <a:latin typeface="Verdana" panose="020B0604030504040204"/>
                <a:cs typeface="Verdana" panose="020B0604030504040204"/>
              </a:rPr>
              <a:t> </a:t>
            </a:r>
            <a:r>
              <a:rPr sz="2300" spc="140" dirty="0">
                <a:solidFill>
                  <a:srgbClr val="FFFFFF"/>
                </a:solidFill>
                <a:latin typeface="Verdana" panose="020B0604030504040204"/>
                <a:cs typeface="Verdana" panose="020B0604030504040204"/>
              </a:rPr>
              <a:t>p</a:t>
            </a:r>
            <a:r>
              <a:rPr sz="2300" spc="-85" dirty="0">
                <a:solidFill>
                  <a:srgbClr val="FFFFFF"/>
                </a:solidFill>
                <a:latin typeface="Verdana" panose="020B0604030504040204"/>
                <a:cs typeface="Verdana" panose="020B0604030504040204"/>
              </a:rPr>
              <a:t>r</a:t>
            </a:r>
            <a:r>
              <a:rPr sz="2300" spc="25" dirty="0">
                <a:solidFill>
                  <a:srgbClr val="FFFFFF"/>
                </a:solidFill>
                <a:latin typeface="Verdana" panose="020B0604030504040204"/>
                <a:cs typeface="Verdana" panose="020B0604030504040204"/>
              </a:rPr>
              <a:t>o</a:t>
            </a:r>
            <a:r>
              <a:rPr sz="2300" spc="-140" dirty="0">
                <a:solidFill>
                  <a:srgbClr val="FFFFFF"/>
                </a:solidFill>
                <a:latin typeface="Verdana" panose="020B0604030504040204"/>
                <a:cs typeface="Verdana" panose="020B0604030504040204"/>
              </a:rPr>
              <a:t>v</a:t>
            </a:r>
            <a:r>
              <a:rPr sz="2300" spc="30" dirty="0">
                <a:solidFill>
                  <a:srgbClr val="FFFFFF"/>
                </a:solidFill>
                <a:latin typeface="Verdana" panose="020B0604030504040204"/>
                <a:cs typeface="Verdana" panose="020B0604030504040204"/>
              </a:rPr>
              <a:t>e</a:t>
            </a:r>
            <a:r>
              <a:rPr sz="2300" spc="114" dirty="0">
                <a:solidFill>
                  <a:srgbClr val="FFFFFF"/>
                </a:solidFill>
                <a:latin typeface="Verdana" panose="020B0604030504040204"/>
                <a:cs typeface="Verdana" panose="020B0604030504040204"/>
              </a:rPr>
              <a:t>n</a:t>
            </a:r>
            <a:r>
              <a:rPr sz="2300" spc="-200" dirty="0">
                <a:solidFill>
                  <a:srgbClr val="FFFFFF"/>
                </a:solidFill>
                <a:latin typeface="Verdana" panose="020B0604030504040204"/>
                <a:cs typeface="Verdana" panose="020B0604030504040204"/>
              </a:rPr>
              <a:t> </a:t>
            </a:r>
            <a:r>
              <a:rPr sz="2300" spc="-10" dirty="0">
                <a:solidFill>
                  <a:srgbClr val="FFFFFF"/>
                </a:solidFill>
                <a:latin typeface="Verdana" panose="020B0604030504040204"/>
                <a:cs typeface="Verdana" panose="020B0604030504040204"/>
              </a:rPr>
              <a:t>t</a:t>
            </a:r>
            <a:r>
              <a:rPr sz="2300" spc="60" dirty="0">
                <a:solidFill>
                  <a:srgbClr val="FFFFFF"/>
                </a:solidFill>
                <a:latin typeface="Verdana" panose="020B0604030504040204"/>
                <a:cs typeface="Verdana" panose="020B0604030504040204"/>
              </a:rPr>
              <a:t>o</a:t>
            </a:r>
            <a:r>
              <a:rPr sz="2300" spc="-200" dirty="0">
                <a:solidFill>
                  <a:srgbClr val="FFFFFF"/>
                </a:solidFill>
                <a:latin typeface="Verdana" panose="020B0604030504040204"/>
                <a:cs typeface="Verdana" panose="020B0604030504040204"/>
              </a:rPr>
              <a:t> </a:t>
            </a:r>
            <a:r>
              <a:rPr sz="2300" spc="140" dirty="0">
                <a:solidFill>
                  <a:srgbClr val="FFFFFF"/>
                </a:solidFill>
                <a:latin typeface="Verdana" panose="020B0604030504040204"/>
                <a:cs typeface="Verdana" panose="020B0604030504040204"/>
              </a:rPr>
              <a:t>b</a:t>
            </a:r>
            <a:r>
              <a:rPr sz="2300" spc="30" dirty="0">
                <a:solidFill>
                  <a:srgbClr val="FFFFFF"/>
                </a:solidFill>
                <a:latin typeface="Verdana" panose="020B0604030504040204"/>
                <a:cs typeface="Verdana" panose="020B0604030504040204"/>
              </a:rPr>
              <a:t>e</a:t>
            </a:r>
            <a:r>
              <a:rPr sz="2300" spc="-200" dirty="0">
                <a:solidFill>
                  <a:srgbClr val="FFFFFF"/>
                </a:solidFill>
                <a:latin typeface="Verdana" panose="020B0604030504040204"/>
                <a:cs typeface="Verdana" panose="020B0604030504040204"/>
              </a:rPr>
              <a:t> </a:t>
            </a:r>
            <a:r>
              <a:rPr sz="2300" spc="30" dirty="0">
                <a:solidFill>
                  <a:srgbClr val="FFFFFF"/>
                </a:solidFill>
                <a:latin typeface="Verdana" panose="020B0604030504040204"/>
                <a:cs typeface="Verdana" panose="020B0604030504040204"/>
              </a:rPr>
              <a:t>e</a:t>
            </a:r>
            <a:r>
              <a:rPr sz="2300" spc="-25" dirty="0">
                <a:solidFill>
                  <a:srgbClr val="FFFFFF"/>
                </a:solidFill>
                <a:latin typeface="Verdana" panose="020B0604030504040204"/>
                <a:cs typeface="Verdana" panose="020B0604030504040204"/>
              </a:rPr>
              <a:t>f</a:t>
            </a:r>
            <a:r>
              <a:rPr sz="2300" spc="-50" dirty="0">
                <a:solidFill>
                  <a:srgbClr val="FFFFFF"/>
                </a:solidFill>
                <a:latin typeface="Verdana" panose="020B0604030504040204"/>
                <a:cs typeface="Verdana" panose="020B0604030504040204"/>
              </a:rPr>
              <a:t>f</a:t>
            </a:r>
            <a:r>
              <a:rPr sz="2300" spc="30" dirty="0">
                <a:solidFill>
                  <a:srgbClr val="FFFFFF"/>
                </a:solidFill>
                <a:latin typeface="Verdana" panose="020B0604030504040204"/>
                <a:cs typeface="Verdana" panose="020B0604030504040204"/>
              </a:rPr>
              <a:t>e</a:t>
            </a:r>
            <a:r>
              <a:rPr sz="2300" spc="120" dirty="0">
                <a:solidFill>
                  <a:srgbClr val="FFFFFF"/>
                </a:solidFill>
                <a:latin typeface="Verdana" panose="020B0604030504040204"/>
                <a:cs typeface="Verdana" panose="020B0604030504040204"/>
              </a:rPr>
              <a:t>c</a:t>
            </a:r>
            <a:r>
              <a:rPr sz="2300" spc="35" dirty="0">
                <a:solidFill>
                  <a:srgbClr val="FFFFFF"/>
                </a:solidFill>
                <a:latin typeface="Verdana" panose="020B0604030504040204"/>
                <a:cs typeface="Verdana" panose="020B0604030504040204"/>
              </a:rPr>
              <a:t>t</a:t>
            </a:r>
            <a:r>
              <a:rPr sz="2300" spc="-10" dirty="0">
                <a:solidFill>
                  <a:srgbClr val="FFFFFF"/>
                </a:solidFill>
                <a:latin typeface="Verdana" panose="020B0604030504040204"/>
                <a:cs typeface="Verdana" panose="020B0604030504040204"/>
              </a:rPr>
              <a:t>i</a:t>
            </a:r>
            <a:r>
              <a:rPr sz="2300" spc="-140" dirty="0">
                <a:solidFill>
                  <a:srgbClr val="FFFFFF"/>
                </a:solidFill>
                <a:latin typeface="Verdana" panose="020B0604030504040204"/>
                <a:cs typeface="Verdana" panose="020B0604030504040204"/>
              </a:rPr>
              <a:t>v</a:t>
            </a:r>
            <a:r>
              <a:rPr sz="2300" spc="30" dirty="0">
                <a:solidFill>
                  <a:srgbClr val="FFFFFF"/>
                </a:solidFill>
                <a:latin typeface="Verdana" panose="020B0604030504040204"/>
                <a:cs typeface="Verdana" panose="020B0604030504040204"/>
              </a:rPr>
              <a:t>e</a:t>
            </a:r>
            <a:r>
              <a:rPr sz="2300" spc="-200" dirty="0">
                <a:solidFill>
                  <a:srgbClr val="FFFFFF"/>
                </a:solidFill>
                <a:latin typeface="Verdana" panose="020B0604030504040204"/>
                <a:cs typeface="Verdana" panose="020B0604030504040204"/>
              </a:rPr>
              <a:t> </a:t>
            </a:r>
            <a:r>
              <a:rPr sz="2300" spc="-10" dirty="0">
                <a:solidFill>
                  <a:srgbClr val="FFFFFF"/>
                </a:solidFill>
                <a:latin typeface="Verdana" panose="020B0604030504040204"/>
                <a:cs typeface="Verdana" panose="020B0604030504040204"/>
              </a:rPr>
              <a:t>i</a:t>
            </a:r>
            <a:r>
              <a:rPr sz="2300" spc="80" dirty="0">
                <a:solidFill>
                  <a:srgbClr val="FFFFFF"/>
                </a:solidFill>
                <a:latin typeface="Verdana" panose="020B0604030504040204"/>
                <a:cs typeface="Verdana" panose="020B0604030504040204"/>
              </a:rPr>
              <a:t>n  </a:t>
            </a:r>
            <a:r>
              <a:rPr sz="2300" spc="140" dirty="0">
                <a:solidFill>
                  <a:srgbClr val="FFFFFF"/>
                </a:solidFill>
                <a:latin typeface="Verdana" panose="020B0604030504040204"/>
                <a:cs typeface="Verdana" panose="020B0604030504040204"/>
              </a:rPr>
              <a:t>p</a:t>
            </a:r>
            <a:r>
              <a:rPr sz="2300" spc="-85" dirty="0">
                <a:solidFill>
                  <a:srgbClr val="FFFFFF"/>
                </a:solidFill>
                <a:latin typeface="Verdana" panose="020B0604030504040204"/>
                <a:cs typeface="Verdana" panose="020B0604030504040204"/>
              </a:rPr>
              <a:t>r</a:t>
            </a:r>
            <a:r>
              <a:rPr sz="2300" spc="30" dirty="0">
                <a:solidFill>
                  <a:srgbClr val="FFFFFF"/>
                </a:solidFill>
                <a:latin typeface="Verdana" panose="020B0604030504040204"/>
                <a:cs typeface="Verdana" panose="020B0604030504040204"/>
              </a:rPr>
              <a:t>e</a:t>
            </a:r>
            <a:r>
              <a:rPr sz="2300" spc="140" dirty="0">
                <a:solidFill>
                  <a:srgbClr val="FFFFFF"/>
                </a:solidFill>
                <a:latin typeface="Verdana" panose="020B0604030504040204"/>
                <a:cs typeface="Verdana" panose="020B0604030504040204"/>
              </a:rPr>
              <a:t>d</a:t>
            </a:r>
            <a:r>
              <a:rPr sz="2300" spc="-10" dirty="0">
                <a:solidFill>
                  <a:srgbClr val="FFFFFF"/>
                </a:solidFill>
                <a:latin typeface="Verdana" panose="020B0604030504040204"/>
                <a:cs typeface="Verdana" panose="020B0604030504040204"/>
              </a:rPr>
              <a:t>i</a:t>
            </a:r>
            <a:r>
              <a:rPr sz="2300" spc="120" dirty="0">
                <a:solidFill>
                  <a:srgbClr val="FFFFFF"/>
                </a:solidFill>
                <a:latin typeface="Verdana" panose="020B0604030504040204"/>
                <a:cs typeface="Verdana" panose="020B0604030504040204"/>
              </a:rPr>
              <a:t>c</a:t>
            </a:r>
            <a:r>
              <a:rPr sz="2300" spc="35" dirty="0">
                <a:solidFill>
                  <a:srgbClr val="FFFFFF"/>
                </a:solidFill>
                <a:latin typeface="Verdana" panose="020B0604030504040204"/>
                <a:cs typeface="Verdana" panose="020B0604030504040204"/>
              </a:rPr>
              <a:t>t</a:t>
            </a:r>
            <a:r>
              <a:rPr sz="2300" spc="-10" dirty="0">
                <a:solidFill>
                  <a:srgbClr val="FFFFFF"/>
                </a:solidFill>
                <a:latin typeface="Verdana" panose="020B0604030504040204"/>
                <a:cs typeface="Verdana" panose="020B0604030504040204"/>
              </a:rPr>
              <a:t>i</a:t>
            </a:r>
            <a:r>
              <a:rPr sz="2300" spc="114" dirty="0">
                <a:solidFill>
                  <a:srgbClr val="FFFFFF"/>
                </a:solidFill>
                <a:latin typeface="Verdana" panose="020B0604030504040204"/>
                <a:cs typeface="Verdana" panose="020B0604030504040204"/>
              </a:rPr>
              <a:t>n</a:t>
            </a:r>
            <a:r>
              <a:rPr sz="2300" spc="160" dirty="0">
                <a:solidFill>
                  <a:srgbClr val="FFFFFF"/>
                </a:solidFill>
                <a:latin typeface="Verdana" panose="020B0604030504040204"/>
                <a:cs typeface="Verdana" panose="020B0604030504040204"/>
              </a:rPr>
              <a:t>g</a:t>
            </a:r>
            <a:r>
              <a:rPr sz="2300" spc="-200" dirty="0">
                <a:solidFill>
                  <a:srgbClr val="FFFFFF"/>
                </a:solidFill>
                <a:latin typeface="Verdana" panose="020B0604030504040204"/>
                <a:cs typeface="Verdana" panose="020B0604030504040204"/>
              </a:rPr>
              <a:t> </a:t>
            </a:r>
            <a:r>
              <a:rPr sz="2300" spc="110" dirty="0">
                <a:solidFill>
                  <a:srgbClr val="FFFFFF"/>
                </a:solidFill>
                <a:latin typeface="Verdana" panose="020B0604030504040204"/>
                <a:cs typeface="Verdana" panose="020B0604030504040204"/>
              </a:rPr>
              <a:t>c</a:t>
            </a:r>
            <a:r>
              <a:rPr sz="2300" spc="-85" dirty="0">
                <a:solidFill>
                  <a:srgbClr val="FFFFFF"/>
                </a:solidFill>
                <a:latin typeface="Verdana" panose="020B0604030504040204"/>
                <a:cs typeface="Verdana" panose="020B0604030504040204"/>
              </a:rPr>
              <a:t>r</a:t>
            </a:r>
            <a:r>
              <a:rPr sz="2300" spc="30" dirty="0">
                <a:solidFill>
                  <a:srgbClr val="FFFFFF"/>
                </a:solidFill>
                <a:latin typeface="Verdana" panose="020B0604030504040204"/>
                <a:cs typeface="Verdana" panose="020B0604030504040204"/>
              </a:rPr>
              <a:t>e</a:t>
            </a:r>
            <a:r>
              <a:rPr sz="2300" spc="140" dirty="0">
                <a:solidFill>
                  <a:srgbClr val="FFFFFF"/>
                </a:solidFill>
                <a:latin typeface="Verdana" panose="020B0604030504040204"/>
                <a:cs typeface="Verdana" panose="020B0604030504040204"/>
              </a:rPr>
              <a:t>d</a:t>
            </a:r>
            <a:r>
              <a:rPr sz="2300" spc="-10" dirty="0">
                <a:solidFill>
                  <a:srgbClr val="FFFFFF"/>
                </a:solidFill>
                <a:latin typeface="Verdana" panose="020B0604030504040204"/>
                <a:cs typeface="Verdana" panose="020B0604030504040204"/>
              </a:rPr>
              <a:t>i</a:t>
            </a:r>
            <a:r>
              <a:rPr sz="2300" spc="35" dirty="0">
                <a:solidFill>
                  <a:srgbClr val="FFFFFF"/>
                </a:solidFill>
                <a:latin typeface="Verdana" panose="020B0604030504040204"/>
                <a:cs typeface="Verdana" panose="020B0604030504040204"/>
              </a:rPr>
              <a:t>t</a:t>
            </a:r>
            <a:r>
              <a:rPr sz="2300" spc="-200" dirty="0">
                <a:solidFill>
                  <a:srgbClr val="FFFFFF"/>
                </a:solidFill>
                <a:latin typeface="Verdana" panose="020B0604030504040204"/>
                <a:cs typeface="Verdana" panose="020B0604030504040204"/>
              </a:rPr>
              <a:t> </a:t>
            </a:r>
            <a:r>
              <a:rPr sz="2300" spc="-70" dirty="0">
                <a:solidFill>
                  <a:srgbClr val="FFFFFF"/>
                </a:solidFill>
                <a:latin typeface="Verdana" panose="020B0604030504040204"/>
                <a:cs typeface="Verdana" panose="020B0604030504040204"/>
              </a:rPr>
              <a:t>r</a:t>
            </a:r>
            <a:r>
              <a:rPr sz="2300" spc="-10" dirty="0">
                <a:solidFill>
                  <a:srgbClr val="FFFFFF"/>
                </a:solidFill>
                <a:latin typeface="Verdana" panose="020B0604030504040204"/>
                <a:cs typeface="Verdana" panose="020B0604030504040204"/>
              </a:rPr>
              <a:t>i</a:t>
            </a:r>
            <a:r>
              <a:rPr sz="2300" spc="-65" dirty="0">
                <a:solidFill>
                  <a:srgbClr val="FFFFFF"/>
                </a:solidFill>
                <a:latin typeface="Verdana" panose="020B0604030504040204"/>
                <a:cs typeface="Verdana" panose="020B0604030504040204"/>
              </a:rPr>
              <a:t>s</a:t>
            </a:r>
            <a:r>
              <a:rPr sz="2300" spc="55" dirty="0">
                <a:solidFill>
                  <a:srgbClr val="FFFFFF"/>
                </a:solidFill>
                <a:latin typeface="Verdana" panose="020B0604030504040204"/>
                <a:cs typeface="Verdana" panose="020B0604030504040204"/>
              </a:rPr>
              <a:t>k</a:t>
            </a:r>
            <a:r>
              <a:rPr sz="2300" spc="-345" dirty="0">
                <a:solidFill>
                  <a:srgbClr val="FFFFFF"/>
                </a:solidFill>
                <a:latin typeface="Verdana" panose="020B0604030504040204"/>
                <a:cs typeface="Verdana" panose="020B0604030504040204"/>
              </a:rPr>
              <a:t>.</a:t>
            </a:r>
            <a:r>
              <a:rPr sz="2300" spc="-200" dirty="0">
                <a:solidFill>
                  <a:srgbClr val="FFFFFF"/>
                </a:solidFill>
                <a:latin typeface="Verdana" panose="020B0604030504040204"/>
                <a:cs typeface="Verdana" panose="020B0604030504040204"/>
              </a:rPr>
              <a:t> </a:t>
            </a:r>
            <a:r>
              <a:rPr sz="2300" spc="160" dirty="0">
                <a:solidFill>
                  <a:srgbClr val="FFFFFF"/>
                </a:solidFill>
                <a:latin typeface="Verdana" panose="020B0604030504040204"/>
                <a:cs typeface="Verdana" panose="020B0604030504040204"/>
              </a:rPr>
              <a:t>H</a:t>
            </a:r>
            <a:r>
              <a:rPr sz="2300" spc="25" dirty="0">
                <a:solidFill>
                  <a:srgbClr val="FFFFFF"/>
                </a:solidFill>
                <a:latin typeface="Verdana" panose="020B0604030504040204"/>
                <a:cs typeface="Verdana" panose="020B0604030504040204"/>
              </a:rPr>
              <a:t>o</a:t>
            </a:r>
            <a:r>
              <a:rPr sz="2300" spc="125" dirty="0">
                <a:solidFill>
                  <a:srgbClr val="FFFFFF"/>
                </a:solidFill>
                <a:latin typeface="Verdana" panose="020B0604030504040204"/>
                <a:cs typeface="Verdana" panose="020B0604030504040204"/>
              </a:rPr>
              <a:t>w</a:t>
            </a:r>
            <a:r>
              <a:rPr sz="2300" spc="5" dirty="0">
                <a:solidFill>
                  <a:srgbClr val="FFFFFF"/>
                </a:solidFill>
                <a:latin typeface="Verdana" panose="020B0604030504040204"/>
                <a:cs typeface="Verdana" panose="020B0604030504040204"/>
              </a:rPr>
              <a:t>e</a:t>
            </a:r>
            <a:r>
              <a:rPr sz="2300" spc="-140" dirty="0">
                <a:solidFill>
                  <a:srgbClr val="FFFFFF"/>
                </a:solidFill>
                <a:latin typeface="Verdana" panose="020B0604030504040204"/>
                <a:cs typeface="Verdana" panose="020B0604030504040204"/>
              </a:rPr>
              <a:t>v</a:t>
            </a:r>
            <a:r>
              <a:rPr sz="2300" spc="30" dirty="0">
                <a:solidFill>
                  <a:srgbClr val="FFFFFF"/>
                </a:solidFill>
                <a:latin typeface="Verdana" panose="020B0604030504040204"/>
                <a:cs typeface="Verdana" panose="020B0604030504040204"/>
              </a:rPr>
              <a:t>e</a:t>
            </a:r>
            <a:r>
              <a:rPr sz="2300" spc="-75" dirty="0">
                <a:solidFill>
                  <a:srgbClr val="FFFFFF"/>
                </a:solidFill>
                <a:latin typeface="Verdana" panose="020B0604030504040204"/>
                <a:cs typeface="Verdana" panose="020B0604030504040204"/>
              </a:rPr>
              <a:t>r</a:t>
            </a:r>
            <a:r>
              <a:rPr sz="2300" spc="-345" dirty="0">
                <a:solidFill>
                  <a:srgbClr val="FFFFFF"/>
                </a:solidFill>
                <a:latin typeface="Verdana" panose="020B0604030504040204"/>
                <a:cs typeface="Verdana" panose="020B0604030504040204"/>
              </a:rPr>
              <a:t>,</a:t>
            </a:r>
            <a:r>
              <a:rPr sz="2300" spc="-200" dirty="0">
                <a:solidFill>
                  <a:srgbClr val="FFFFFF"/>
                </a:solidFill>
                <a:latin typeface="Verdana" panose="020B0604030504040204"/>
                <a:cs typeface="Verdana" panose="020B0604030504040204"/>
              </a:rPr>
              <a:t> </a:t>
            </a:r>
            <a:r>
              <a:rPr sz="2300" spc="35" dirty="0">
                <a:solidFill>
                  <a:srgbClr val="FFFFFF"/>
                </a:solidFill>
                <a:latin typeface="Verdana" panose="020B0604030504040204"/>
                <a:cs typeface="Verdana" panose="020B0604030504040204"/>
              </a:rPr>
              <a:t>t</a:t>
            </a:r>
            <a:r>
              <a:rPr sz="2300" spc="114" dirty="0">
                <a:solidFill>
                  <a:srgbClr val="FFFFFF"/>
                </a:solidFill>
                <a:latin typeface="Verdana" panose="020B0604030504040204"/>
                <a:cs typeface="Verdana" panose="020B0604030504040204"/>
              </a:rPr>
              <a:t>h</a:t>
            </a:r>
            <a:r>
              <a:rPr sz="2300" spc="5" dirty="0">
                <a:solidFill>
                  <a:srgbClr val="FFFFFF"/>
                </a:solidFill>
                <a:latin typeface="Verdana" panose="020B0604030504040204"/>
                <a:cs typeface="Verdana" panose="020B0604030504040204"/>
              </a:rPr>
              <a:t>e</a:t>
            </a:r>
            <a:r>
              <a:rPr sz="2300" spc="-75" dirty="0">
                <a:solidFill>
                  <a:srgbClr val="FFFFFF"/>
                </a:solidFill>
                <a:latin typeface="Verdana" panose="020B0604030504040204"/>
                <a:cs typeface="Verdana" panose="020B0604030504040204"/>
              </a:rPr>
              <a:t>y  </a:t>
            </a:r>
            <a:r>
              <a:rPr sz="2300" spc="114" dirty="0">
                <a:solidFill>
                  <a:srgbClr val="FFFFFF"/>
                </a:solidFill>
                <a:latin typeface="Verdana" panose="020B0604030504040204"/>
                <a:cs typeface="Verdana" panose="020B0604030504040204"/>
              </a:rPr>
              <a:t>h</a:t>
            </a:r>
            <a:r>
              <a:rPr sz="2300" spc="-35" dirty="0">
                <a:solidFill>
                  <a:srgbClr val="FFFFFF"/>
                </a:solidFill>
                <a:latin typeface="Verdana" panose="020B0604030504040204"/>
                <a:cs typeface="Verdana" panose="020B0604030504040204"/>
              </a:rPr>
              <a:t>a</a:t>
            </a:r>
            <a:r>
              <a:rPr sz="2300" spc="-140" dirty="0">
                <a:solidFill>
                  <a:srgbClr val="FFFFFF"/>
                </a:solidFill>
                <a:latin typeface="Verdana" panose="020B0604030504040204"/>
                <a:cs typeface="Verdana" panose="020B0604030504040204"/>
              </a:rPr>
              <a:t>v</a:t>
            </a:r>
            <a:r>
              <a:rPr sz="2300" spc="30" dirty="0">
                <a:solidFill>
                  <a:srgbClr val="FFFFFF"/>
                </a:solidFill>
                <a:latin typeface="Verdana" panose="020B0604030504040204"/>
                <a:cs typeface="Verdana" panose="020B0604030504040204"/>
              </a:rPr>
              <a:t>e</a:t>
            </a:r>
            <a:r>
              <a:rPr sz="2300" spc="-200" dirty="0">
                <a:solidFill>
                  <a:srgbClr val="FFFFFF"/>
                </a:solidFill>
                <a:latin typeface="Verdana" panose="020B0604030504040204"/>
                <a:cs typeface="Verdana" panose="020B0604030504040204"/>
              </a:rPr>
              <a:t> </a:t>
            </a:r>
            <a:r>
              <a:rPr sz="2300" spc="-65" dirty="0">
                <a:solidFill>
                  <a:srgbClr val="FFFFFF"/>
                </a:solidFill>
                <a:latin typeface="Verdana" panose="020B0604030504040204"/>
                <a:cs typeface="Verdana" panose="020B0604030504040204"/>
              </a:rPr>
              <a:t>s</a:t>
            </a:r>
            <a:r>
              <a:rPr sz="2300" spc="60" dirty="0">
                <a:solidFill>
                  <a:srgbClr val="FFFFFF"/>
                </a:solidFill>
                <a:latin typeface="Verdana" panose="020B0604030504040204"/>
                <a:cs typeface="Verdana" panose="020B0604030504040204"/>
              </a:rPr>
              <a:t>o</a:t>
            </a:r>
            <a:r>
              <a:rPr sz="2300" spc="225" dirty="0">
                <a:solidFill>
                  <a:srgbClr val="FFFFFF"/>
                </a:solidFill>
                <a:latin typeface="Verdana" panose="020B0604030504040204"/>
                <a:cs typeface="Verdana" panose="020B0604030504040204"/>
              </a:rPr>
              <a:t>m</a:t>
            </a:r>
            <a:r>
              <a:rPr sz="2300" spc="30" dirty="0">
                <a:solidFill>
                  <a:srgbClr val="FFFFFF"/>
                </a:solidFill>
                <a:latin typeface="Verdana" panose="020B0604030504040204"/>
                <a:cs typeface="Verdana" panose="020B0604030504040204"/>
              </a:rPr>
              <a:t>e</a:t>
            </a:r>
            <a:r>
              <a:rPr sz="2300" spc="-200" dirty="0">
                <a:solidFill>
                  <a:srgbClr val="FFFFFF"/>
                </a:solidFill>
                <a:latin typeface="Verdana" panose="020B0604030504040204"/>
                <a:cs typeface="Verdana" panose="020B0604030504040204"/>
              </a:rPr>
              <a:t> </a:t>
            </a:r>
            <a:r>
              <a:rPr sz="2300" spc="-10" dirty="0">
                <a:solidFill>
                  <a:srgbClr val="FFFFFF"/>
                </a:solidFill>
                <a:latin typeface="Verdana" panose="020B0604030504040204"/>
                <a:cs typeface="Verdana" panose="020B0604030504040204"/>
              </a:rPr>
              <a:t>li</a:t>
            </a:r>
            <a:r>
              <a:rPr sz="2300" spc="225" dirty="0">
                <a:solidFill>
                  <a:srgbClr val="FFFFFF"/>
                </a:solidFill>
                <a:latin typeface="Verdana" panose="020B0604030504040204"/>
                <a:cs typeface="Verdana" panose="020B0604030504040204"/>
              </a:rPr>
              <a:t>m</a:t>
            </a:r>
            <a:r>
              <a:rPr sz="2300" spc="-10" dirty="0">
                <a:solidFill>
                  <a:srgbClr val="FFFFFF"/>
                </a:solidFill>
                <a:latin typeface="Verdana" panose="020B0604030504040204"/>
                <a:cs typeface="Verdana" panose="020B0604030504040204"/>
              </a:rPr>
              <a:t>i</a:t>
            </a:r>
            <a:r>
              <a:rPr sz="2300" spc="35" dirty="0">
                <a:solidFill>
                  <a:srgbClr val="FFFFFF"/>
                </a:solidFill>
                <a:latin typeface="Verdana" panose="020B0604030504040204"/>
                <a:cs typeface="Verdana" panose="020B0604030504040204"/>
              </a:rPr>
              <a:t>t</a:t>
            </a:r>
            <a:r>
              <a:rPr sz="2300" spc="-10" dirty="0">
                <a:solidFill>
                  <a:srgbClr val="FFFFFF"/>
                </a:solidFill>
                <a:latin typeface="Verdana" panose="020B0604030504040204"/>
                <a:cs typeface="Verdana" panose="020B0604030504040204"/>
              </a:rPr>
              <a:t>a</a:t>
            </a:r>
            <a:r>
              <a:rPr sz="2300" spc="35" dirty="0">
                <a:solidFill>
                  <a:srgbClr val="FFFFFF"/>
                </a:solidFill>
                <a:latin typeface="Verdana" panose="020B0604030504040204"/>
                <a:cs typeface="Verdana" panose="020B0604030504040204"/>
              </a:rPr>
              <a:t>t</a:t>
            </a:r>
            <a:r>
              <a:rPr sz="2300" spc="-10" dirty="0">
                <a:solidFill>
                  <a:srgbClr val="FFFFFF"/>
                </a:solidFill>
                <a:latin typeface="Verdana" panose="020B0604030504040204"/>
                <a:cs typeface="Verdana" panose="020B0604030504040204"/>
              </a:rPr>
              <a:t>i</a:t>
            </a:r>
            <a:r>
              <a:rPr sz="2300" spc="60" dirty="0">
                <a:solidFill>
                  <a:srgbClr val="FFFFFF"/>
                </a:solidFill>
                <a:latin typeface="Verdana" panose="020B0604030504040204"/>
                <a:cs typeface="Verdana" panose="020B0604030504040204"/>
              </a:rPr>
              <a:t>o</a:t>
            </a:r>
            <a:r>
              <a:rPr sz="2300" spc="114" dirty="0">
                <a:solidFill>
                  <a:srgbClr val="FFFFFF"/>
                </a:solidFill>
                <a:latin typeface="Verdana" panose="020B0604030504040204"/>
                <a:cs typeface="Verdana" panose="020B0604030504040204"/>
              </a:rPr>
              <a:t>n</a:t>
            </a:r>
            <a:r>
              <a:rPr sz="2300" spc="-65" dirty="0">
                <a:solidFill>
                  <a:srgbClr val="FFFFFF"/>
                </a:solidFill>
                <a:latin typeface="Verdana" panose="020B0604030504040204"/>
                <a:cs typeface="Verdana" panose="020B0604030504040204"/>
              </a:rPr>
              <a:t>s</a:t>
            </a:r>
            <a:r>
              <a:rPr sz="2300" spc="-345" dirty="0">
                <a:solidFill>
                  <a:srgbClr val="FFFFFF"/>
                </a:solidFill>
                <a:latin typeface="Verdana" panose="020B0604030504040204"/>
                <a:cs typeface="Verdana" panose="020B0604030504040204"/>
              </a:rPr>
              <a:t>,</a:t>
            </a:r>
            <a:r>
              <a:rPr sz="2300" spc="-200" dirty="0">
                <a:solidFill>
                  <a:srgbClr val="FFFFFF"/>
                </a:solidFill>
                <a:latin typeface="Verdana" panose="020B0604030504040204"/>
                <a:cs typeface="Verdana" panose="020B0604030504040204"/>
              </a:rPr>
              <a:t> </a:t>
            </a:r>
            <a:r>
              <a:rPr sz="2300" spc="-65" dirty="0">
                <a:solidFill>
                  <a:srgbClr val="FFFFFF"/>
                </a:solidFill>
                <a:latin typeface="Verdana" panose="020B0604030504040204"/>
                <a:cs typeface="Verdana" panose="020B0604030504040204"/>
              </a:rPr>
              <a:t>s</a:t>
            </a:r>
            <a:r>
              <a:rPr sz="2300" spc="105" dirty="0">
                <a:solidFill>
                  <a:srgbClr val="FFFFFF"/>
                </a:solidFill>
                <a:latin typeface="Verdana" panose="020B0604030504040204"/>
                <a:cs typeface="Verdana" panose="020B0604030504040204"/>
              </a:rPr>
              <a:t>u</a:t>
            </a:r>
            <a:r>
              <a:rPr sz="2300" spc="90" dirty="0">
                <a:solidFill>
                  <a:srgbClr val="FFFFFF"/>
                </a:solidFill>
                <a:latin typeface="Verdana" panose="020B0604030504040204"/>
                <a:cs typeface="Verdana" panose="020B0604030504040204"/>
              </a:rPr>
              <a:t>c</a:t>
            </a:r>
            <a:r>
              <a:rPr sz="2300" spc="114" dirty="0">
                <a:solidFill>
                  <a:srgbClr val="FFFFFF"/>
                </a:solidFill>
                <a:latin typeface="Verdana" panose="020B0604030504040204"/>
                <a:cs typeface="Verdana" panose="020B0604030504040204"/>
              </a:rPr>
              <a:t>h</a:t>
            </a:r>
            <a:r>
              <a:rPr sz="2300" spc="-200" dirty="0">
                <a:solidFill>
                  <a:srgbClr val="FFFFFF"/>
                </a:solidFill>
                <a:latin typeface="Verdana" panose="020B0604030504040204"/>
                <a:cs typeface="Verdana" panose="020B0604030504040204"/>
              </a:rPr>
              <a:t> </a:t>
            </a:r>
            <a:r>
              <a:rPr sz="2300" spc="-10" dirty="0">
                <a:solidFill>
                  <a:srgbClr val="FFFFFF"/>
                </a:solidFill>
                <a:latin typeface="Verdana" panose="020B0604030504040204"/>
                <a:cs typeface="Verdana" panose="020B0604030504040204"/>
              </a:rPr>
              <a:t>a</a:t>
            </a:r>
            <a:r>
              <a:rPr sz="2300" spc="-65" dirty="0">
                <a:solidFill>
                  <a:srgbClr val="FFFFFF"/>
                </a:solidFill>
                <a:latin typeface="Verdana" panose="020B0604030504040204"/>
                <a:cs typeface="Verdana" panose="020B0604030504040204"/>
              </a:rPr>
              <a:t>s</a:t>
            </a:r>
            <a:r>
              <a:rPr sz="2300" spc="-200" dirty="0">
                <a:solidFill>
                  <a:srgbClr val="FFFFFF"/>
                </a:solidFill>
                <a:latin typeface="Verdana" panose="020B0604030504040204"/>
                <a:cs typeface="Verdana" panose="020B0604030504040204"/>
              </a:rPr>
              <a:t> </a:t>
            </a:r>
            <a:r>
              <a:rPr sz="2300" spc="114" dirty="0">
                <a:solidFill>
                  <a:srgbClr val="FFFFFF"/>
                </a:solidFill>
                <a:latin typeface="Verdana" panose="020B0604030504040204"/>
                <a:cs typeface="Verdana" panose="020B0604030504040204"/>
              </a:rPr>
              <a:t>n</a:t>
            </a:r>
            <a:r>
              <a:rPr sz="2300" spc="60" dirty="0">
                <a:solidFill>
                  <a:srgbClr val="FFFFFF"/>
                </a:solidFill>
                <a:latin typeface="Verdana" panose="020B0604030504040204"/>
                <a:cs typeface="Verdana" panose="020B0604030504040204"/>
              </a:rPr>
              <a:t>o</a:t>
            </a:r>
            <a:r>
              <a:rPr sz="2300" spc="35" dirty="0">
                <a:solidFill>
                  <a:srgbClr val="FFFFFF"/>
                </a:solidFill>
                <a:latin typeface="Verdana" panose="020B0604030504040204"/>
                <a:cs typeface="Verdana" panose="020B0604030504040204"/>
              </a:rPr>
              <a:t>t  t</a:t>
            </a:r>
            <a:r>
              <a:rPr sz="2300" spc="-10" dirty="0">
                <a:solidFill>
                  <a:srgbClr val="FFFFFF"/>
                </a:solidFill>
                <a:latin typeface="Verdana" panose="020B0604030504040204"/>
                <a:cs typeface="Verdana" panose="020B0604030504040204"/>
              </a:rPr>
              <a:t>a</a:t>
            </a:r>
            <a:r>
              <a:rPr sz="2300" spc="15" dirty="0">
                <a:solidFill>
                  <a:srgbClr val="FFFFFF"/>
                </a:solidFill>
                <a:latin typeface="Verdana" panose="020B0604030504040204"/>
                <a:cs typeface="Verdana" panose="020B0604030504040204"/>
              </a:rPr>
              <a:t>k</a:t>
            </a:r>
            <a:r>
              <a:rPr sz="2300" spc="-10" dirty="0">
                <a:solidFill>
                  <a:srgbClr val="FFFFFF"/>
                </a:solidFill>
                <a:latin typeface="Verdana" panose="020B0604030504040204"/>
                <a:cs typeface="Verdana" panose="020B0604030504040204"/>
              </a:rPr>
              <a:t>i</a:t>
            </a:r>
            <a:r>
              <a:rPr sz="2300" spc="114" dirty="0">
                <a:solidFill>
                  <a:srgbClr val="FFFFFF"/>
                </a:solidFill>
                <a:latin typeface="Verdana" panose="020B0604030504040204"/>
                <a:cs typeface="Verdana" panose="020B0604030504040204"/>
              </a:rPr>
              <a:t>n</a:t>
            </a:r>
            <a:r>
              <a:rPr sz="2300" spc="160" dirty="0">
                <a:solidFill>
                  <a:srgbClr val="FFFFFF"/>
                </a:solidFill>
                <a:latin typeface="Verdana" panose="020B0604030504040204"/>
                <a:cs typeface="Verdana" panose="020B0604030504040204"/>
              </a:rPr>
              <a:t>g</a:t>
            </a:r>
            <a:r>
              <a:rPr sz="2300" spc="-200" dirty="0">
                <a:solidFill>
                  <a:srgbClr val="FFFFFF"/>
                </a:solidFill>
                <a:latin typeface="Verdana" panose="020B0604030504040204"/>
                <a:cs typeface="Verdana" panose="020B0604030504040204"/>
              </a:rPr>
              <a:t> </a:t>
            </a:r>
            <a:r>
              <a:rPr sz="2300" spc="-10" dirty="0">
                <a:solidFill>
                  <a:srgbClr val="FFFFFF"/>
                </a:solidFill>
                <a:latin typeface="Verdana" panose="020B0604030504040204"/>
                <a:cs typeface="Verdana" panose="020B0604030504040204"/>
              </a:rPr>
              <a:t>i</a:t>
            </a:r>
            <a:r>
              <a:rPr sz="2300" spc="114" dirty="0">
                <a:solidFill>
                  <a:srgbClr val="FFFFFF"/>
                </a:solidFill>
                <a:latin typeface="Verdana" panose="020B0604030504040204"/>
                <a:cs typeface="Verdana" panose="020B0604030504040204"/>
              </a:rPr>
              <a:t>n</a:t>
            </a:r>
            <a:r>
              <a:rPr sz="2300" spc="-10" dirty="0">
                <a:solidFill>
                  <a:srgbClr val="FFFFFF"/>
                </a:solidFill>
                <a:latin typeface="Verdana" panose="020B0604030504040204"/>
                <a:cs typeface="Verdana" panose="020B0604030504040204"/>
              </a:rPr>
              <a:t>t</a:t>
            </a:r>
            <a:r>
              <a:rPr sz="2300" spc="60" dirty="0">
                <a:solidFill>
                  <a:srgbClr val="FFFFFF"/>
                </a:solidFill>
                <a:latin typeface="Verdana" panose="020B0604030504040204"/>
                <a:cs typeface="Verdana" panose="020B0604030504040204"/>
              </a:rPr>
              <a:t>o</a:t>
            </a:r>
            <a:r>
              <a:rPr sz="2300" spc="-200" dirty="0">
                <a:solidFill>
                  <a:srgbClr val="FFFFFF"/>
                </a:solidFill>
                <a:latin typeface="Verdana" panose="020B0604030504040204"/>
                <a:cs typeface="Verdana" panose="020B0604030504040204"/>
              </a:rPr>
              <a:t> </a:t>
            </a:r>
            <a:r>
              <a:rPr sz="2300" spc="-10" dirty="0">
                <a:solidFill>
                  <a:srgbClr val="FFFFFF"/>
                </a:solidFill>
                <a:latin typeface="Verdana" panose="020B0604030504040204"/>
                <a:cs typeface="Verdana" panose="020B0604030504040204"/>
              </a:rPr>
              <a:t>a</a:t>
            </a:r>
            <a:r>
              <a:rPr sz="2300" spc="85" dirty="0">
                <a:solidFill>
                  <a:srgbClr val="FFFFFF"/>
                </a:solidFill>
                <a:latin typeface="Verdana" panose="020B0604030504040204"/>
                <a:cs typeface="Verdana" panose="020B0604030504040204"/>
              </a:rPr>
              <a:t>cc</a:t>
            </a:r>
            <a:r>
              <a:rPr sz="2300" spc="60" dirty="0">
                <a:solidFill>
                  <a:srgbClr val="FFFFFF"/>
                </a:solidFill>
                <a:latin typeface="Verdana" panose="020B0604030504040204"/>
                <a:cs typeface="Verdana" panose="020B0604030504040204"/>
              </a:rPr>
              <a:t>o</a:t>
            </a:r>
            <a:r>
              <a:rPr sz="2300" spc="105" dirty="0">
                <a:solidFill>
                  <a:srgbClr val="FFFFFF"/>
                </a:solidFill>
                <a:latin typeface="Verdana" panose="020B0604030504040204"/>
                <a:cs typeface="Verdana" panose="020B0604030504040204"/>
              </a:rPr>
              <a:t>u</a:t>
            </a:r>
            <a:r>
              <a:rPr sz="2300" spc="114" dirty="0">
                <a:solidFill>
                  <a:srgbClr val="FFFFFF"/>
                </a:solidFill>
                <a:latin typeface="Verdana" panose="020B0604030504040204"/>
                <a:cs typeface="Verdana" panose="020B0604030504040204"/>
              </a:rPr>
              <a:t>n</a:t>
            </a:r>
            <a:r>
              <a:rPr sz="2300" spc="35" dirty="0">
                <a:solidFill>
                  <a:srgbClr val="FFFFFF"/>
                </a:solidFill>
                <a:latin typeface="Verdana" panose="020B0604030504040204"/>
                <a:cs typeface="Verdana" panose="020B0604030504040204"/>
              </a:rPr>
              <a:t>t</a:t>
            </a:r>
            <a:r>
              <a:rPr sz="2300" spc="-200" dirty="0">
                <a:solidFill>
                  <a:srgbClr val="FFFFFF"/>
                </a:solidFill>
                <a:latin typeface="Verdana" panose="020B0604030504040204"/>
                <a:cs typeface="Verdana" panose="020B0604030504040204"/>
              </a:rPr>
              <a:t> </a:t>
            </a:r>
            <a:r>
              <a:rPr sz="2300" spc="114" dirty="0">
                <a:solidFill>
                  <a:srgbClr val="FFFFFF"/>
                </a:solidFill>
                <a:latin typeface="Verdana" panose="020B0604030504040204"/>
                <a:cs typeface="Verdana" panose="020B0604030504040204"/>
              </a:rPr>
              <a:t>n</a:t>
            </a:r>
            <a:r>
              <a:rPr sz="2300" spc="60" dirty="0">
                <a:solidFill>
                  <a:srgbClr val="FFFFFF"/>
                </a:solidFill>
                <a:latin typeface="Verdana" panose="020B0604030504040204"/>
                <a:cs typeface="Verdana" panose="020B0604030504040204"/>
              </a:rPr>
              <a:t>o</a:t>
            </a:r>
            <a:r>
              <a:rPr sz="2300" spc="114" dirty="0">
                <a:solidFill>
                  <a:srgbClr val="FFFFFF"/>
                </a:solidFill>
                <a:latin typeface="Verdana" panose="020B0604030504040204"/>
                <a:cs typeface="Verdana" panose="020B0604030504040204"/>
              </a:rPr>
              <a:t>n</a:t>
            </a:r>
            <a:r>
              <a:rPr sz="2300" spc="-140" dirty="0">
                <a:solidFill>
                  <a:srgbClr val="FFFFFF"/>
                </a:solidFill>
                <a:latin typeface="Verdana" panose="020B0604030504040204"/>
                <a:cs typeface="Verdana" panose="020B0604030504040204"/>
              </a:rPr>
              <a:t>-</a:t>
            </a:r>
            <a:r>
              <a:rPr sz="2300" spc="35" dirty="0">
                <a:solidFill>
                  <a:srgbClr val="FFFFFF"/>
                </a:solidFill>
                <a:latin typeface="Verdana" panose="020B0604030504040204"/>
                <a:cs typeface="Verdana" panose="020B0604030504040204"/>
              </a:rPr>
              <a:t>t</a:t>
            </a:r>
            <a:r>
              <a:rPr sz="2300" spc="-75" dirty="0">
                <a:solidFill>
                  <a:srgbClr val="FFFFFF"/>
                </a:solidFill>
                <a:latin typeface="Verdana" panose="020B0604030504040204"/>
                <a:cs typeface="Verdana" panose="020B0604030504040204"/>
              </a:rPr>
              <a:t>r</a:t>
            </a:r>
            <a:r>
              <a:rPr sz="2300" spc="-10" dirty="0">
                <a:solidFill>
                  <a:srgbClr val="FFFFFF"/>
                </a:solidFill>
                <a:latin typeface="Verdana" panose="020B0604030504040204"/>
                <a:cs typeface="Verdana" panose="020B0604030504040204"/>
              </a:rPr>
              <a:t>a</a:t>
            </a:r>
            <a:r>
              <a:rPr sz="2300" spc="140" dirty="0">
                <a:solidFill>
                  <a:srgbClr val="FFFFFF"/>
                </a:solidFill>
                <a:latin typeface="Verdana" panose="020B0604030504040204"/>
                <a:cs typeface="Verdana" panose="020B0604030504040204"/>
              </a:rPr>
              <a:t>d</a:t>
            </a:r>
            <a:r>
              <a:rPr sz="2300" spc="-10" dirty="0">
                <a:solidFill>
                  <a:srgbClr val="FFFFFF"/>
                </a:solidFill>
                <a:latin typeface="Verdana" panose="020B0604030504040204"/>
                <a:cs typeface="Verdana" panose="020B0604030504040204"/>
              </a:rPr>
              <a:t>i</a:t>
            </a:r>
            <a:r>
              <a:rPr sz="2300" spc="35" dirty="0">
                <a:solidFill>
                  <a:srgbClr val="FFFFFF"/>
                </a:solidFill>
                <a:latin typeface="Verdana" panose="020B0604030504040204"/>
                <a:cs typeface="Verdana" panose="020B0604030504040204"/>
              </a:rPr>
              <a:t>t</a:t>
            </a:r>
            <a:r>
              <a:rPr sz="2300" spc="-10" dirty="0">
                <a:solidFill>
                  <a:srgbClr val="FFFFFF"/>
                </a:solidFill>
                <a:latin typeface="Verdana" panose="020B0604030504040204"/>
                <a:cs typeface="Verdana" panose="020B0604030504040204"/>
              </a:rPr>
              <a:t>i</a:t>
            </a:r>
            <a:r>
              <a:rPr sz="2300" spc="60" dirty="0">
                <a:solidFill>
                  <a:srgbClr val="FFFFFF"/>
                </a:solidFill>
                <a:latin typeface="Verdana" panose="020B0604030504040204"/>
                <a:cs typeface="Verdana" panose="020B0604030504040204"/>
              </a:rPr>
              <a:t>o</a:t>
            </a:r>
            <a:r>
              <a:rPr sz="2300" spc="114" dirty="0">
                <a:solidFill>
                  <a:srgbClr val="FFFFFF"/>
                </a:solidFill>
                <a:latin typeface="Verdana" panose="020B0604030504040204"/>
                <a:cs typeface="Verdana" panose="020B0604030504040204"/>
              </a:rPr>
              <a:t>n</a:t>
            </a:r>
            <a:r>
              <a:rPr sz="2300" spc="-10" dirty="0">
                <a:solidFill>
                  <a:srgbClr val="FFFFFF"/>
                </a:solidFill>
                <a:latin typeface="Verdana" panose="020B0604030504040204"/>
                <a:cs typeface="Verdana" panose="020B0604030504040204"/>
              </a:rPr>
              <a:t>al  </a:t>
            </a:r>
            <a:r>
              <a:rPr sz="2300" spc="140" dirty="0">
                <a:solidFill>
                  <a:srgbClr val="FFFFFF"/>
                </a:solidFill>
                <a:latin typeface="Verdana" panose="020B0604030504040204"/>
                <a:cs typeface="Verdana" panose="020B0604030504040204"/>
              </a:rPr>
              <a:t>d</a:t>
            </a:r>
            <a:r>
              <a:rPr sz="2300" spc="-10" dirty="0">
                <a:solidFill>
                  <a:srgbClr val="FFFFFF"/>
                </a:solidFill>
                <a:latin typeface="Verdana" panose="020B0604030504040204"/>
                <a:cs typeface="Verdana" panose="020B0604030504040204"/>
              </a:rPr>
              <a:t>a</a:t>
            </a:r>
            <a:r>
              <a:rPr sz="2300" spc="35" dirty="0">
                <a:solidFill>
                  <a:srgbClr val="FFFFFF"/>
                </a:solidFill>
                <a:latin typeface="Verdana" panose="020B0604030504040204"/>
                <a:cs typeface="Verdana" panose="020B0604030504040204"/>
              </a:rPr>
              <a:t>t</a:t>
            </a:r>
            <a:r>
              <a:rPr sz="2300" spc="-10" dirty="0">
                <a:solidFill>
                  <a:srgbClr val="FFFFFF"/>
                </a:solidFill>
                <a:latin typeface="Verdana" panose="020B0604030504040204"/>
                <a:cs typeface="Verdana" panose="020B0604030504040204"/>
              </a:rPr>
              <a:t>a</a:t>
            </a:r>
            <a:r>
              <a:rPr sz="2300" spc="-200" dirty="0">
                <a:solidFill>
                  <a:srgbClr val="FFFFFF"/>
                </a:solidFill>
                <a:latin typeface="Verdana" panose="020B0604030504040204"/>
                <a:cs typeface="Verdana" panose="020B0604030504040204"/>
              </a:rPr>
              <a:t> </a:t>
            </a:r>
            <a:r>
              <a:rPr sz="2300" spc="-65" dirty="0">
                <a:solidFill>
                  <a:srgbClr val="FFFFFF"/>
                </a:solidFill>
                <a:latin typeface="Verdana" panose="020B0604030504040204"/>
                <a:cs typeface="Verdana" panose="020B0604030504040204"/>
              </a:rPr>
              <a:t>s</a:t>
            </a:r>
            <a:r>
              <a:rPr sz="2300" spc="60" dirty="0">
                <a:solidFill>
                  <a:srgbClr val="FFFFFF"/>
                </a:solidFill>
                <a:latin typeface="Verdana" panose="020B0604030504040204"/>
                <a:cs typeface="Verdana" panose="020B0604030504040204"/>
              </a:rPr>
              <a:t>o</a:t>
            </a:r>
            <a:r>
              <a:rPr sz="2300" spc="105" dirty="0">
                <a:solidFill>
                  <a:srgbClr val="FFFFFF"/>
                </a:solidFill>
                <a:latin typeface="Verdana" panose="020B0604030504040204"/>
                <a:cs typeface="Verdana" panose="020B0604030504040204"/>
              </a:rPr>
              <a:t>u</a:t>
            </a:r>
            <a:r>
              <a:rPr sz="2300" spc="-85" dirty="0">
                <a:solidFill>
                  <a:srgbClr val="FFFFFF"/>
                </a:solidFill>
                <a:latin typeface="Verdana" panose="020B0604030504040204"/>
                <a:cs typeface="Verdana" panose="020B0604030504040204"/>
              </a:rPr>
              <a:t>r</a:t>
            </a:r>
            <a:r>
              <a:rPr sz="2300" spc="85" dirty="0">
                <a:solidFill>
                  <a:srgbClr val="FFFFFF"/>
                </a:solidFill>
                <a:latin typeface="Verdana" panose="020B0604030504040204"/>
                <a:cs typeface="Verdana" panose="020B0604030504040204"/>
              </a:rPr>
              <a:t>c</a:t>
            </a:r>
            <a:r>
              <a:rPr sz="2300" spc="30" dirty="0">
                <a:solidFill>
                  <a:srgbClr val="FFFFFF"/>
                </a:solidFill>
                <a:latin typeface="Verdana" panose="020B0604030504040204"/>
                <a:cs typeface="Verdana" panose="020B0604030504040204"/>
              </a:rPr>
              <a:t>e</a:t>
            </a:r>
            <a:r>
              <a:rPr sz="2300" spc="-65" dirty="0">
                <a:solidFill>
                  <a:srgbClr val="FFFFFF"/>
                </a:solidFill>
                <a:latin typeface="Verdana" panose="020B0604030504040204"/>
                <a:cs typeface="Verdana" panose="020B0604030504040204"/>
              </a:rPr>
              <a:t>s</a:t>
            </a:r>
            <a:r>
              <a:rPr sz="2300" spc="-200" dirty="0">
                <a:solidFill>
                  <a:srgbClr val="FFFFFF"/>
                </a:solidFill>
                <a:latin typeface="Verdana" panose="020B0604030504040204"/>
                <a:cs typeface="Verdana" panose="020B0604030504040204"/>
              </a:rPr>
              <a:t> </a:t>
            </a:r>
            <a:r>
              <a:rPr sz="2300" spc="-10" dirty="0">
                <a:solidFill>
                  <a:srgbClr val="FFFFFF"/>
                </a:solidFill>
                <a:latin typeface="Verdana" panose="020B0604030504040204"/>
                <a:cs typeface="Verdana" panose="020B0604030504040204"/>
              </a:rPr>
              <a:t>a</a:t>
            </a:r>
            <a:r>
              <a:rPr sz="2300" spc="114" dirty="0">
                <a:solidFill>
                  <a:srgbClr val="FFFFFF"/>
                </a:solidFill>
                <a:latin typeface="Verdana" panose="020B0604030504040204"/>
                <a:cs typeface="Verdana" panose="020B0604030504040204"/>
              </a:rPr>
              <a:t>n</a:t>
            </a:r>
            <a:r>
              <a:rPr sz="2300" spc="140" dirty="0">
                <a:solidFill>
                  <a:srgbClr val="FFFFFF"/>
                </a:solidFill>
                <a:latin typeface="Verdana" panose="020B0604030504040204"/>
                <a:cs typeface="Verdana" panose="020B0604030504040204"/>
              </a:rPr>
              <a:t>d</a:t>
            </a:r>
            <a:r>
              <a:rPr sz="2300" spc="-200" dirty="0">
                <a:solidFill>
                  <a:srgbClr val="FFFFFF"/>
                </a:solidFill>
                <a:latin typeface="Verdana" panose="020B0604030504040204"/>
                <a:cs typeface="Verdana" panose="020B0604030504040204"/>
              </a:rPr>
              <a:t> </a:t>
            </a:r>
            <a:r>
              <a:rPr sz="2300" spc="114" dirty="0">
                <a:solidFill>
                  <a:srgbClr val="FFFFFF"/>
                </a:solidFill>
                <a:latin typeface="Verdana" panose="020B0604030504040204"/>
                <a:cs typeface="Verdana" panose="020B0604030504040204"/>
              </a:rPr>
              <a:t>n</a:t>
            </a:r>
            <a:r>
              <a:rPr sz="2300" spc="60" dirty="0">
                <a:solidFill>
                  <a:srgbClr val="FFFFFF"/>
                </a:solidFill>
                <a:latin typeface="Verdana" panose="020B0604030504040204"/>
                <a:cs typeface="Verdana" panose="020B0604030504040204"/>
              </a:rPr>
              <a:t>o</a:t>
            </a:r>
            <a:r>
              <a:rPr sz="2300" spc="35" dirty="0">
                <a:solidFill>
                  <a:srgbClr val="FFFFFF"/>
                </a:solidFill>
                <a:latin typeface="Verdana" panose="020B0604030504040204"/>
                <a:cs typeface="Verdana" panose="020B0604030504040204"/>
              </a:rPr>
              <a:t>t</a:t>
            </a:r>
            <a:r>
              <a:rPr sz="2300" spc="-200" dirty="0">
                <a:solidFill>
                  <a:srgbClr val="FFFFFF"/>
                </a:solidFill>
                <a:latin typeface="Verdana" panose="020B0604030504040204"/>
                <a:cs typeface="Verdana" panose="020B0604030504040204"/>
              </a:rPr>
              <a:t> </a:t>
            </a:r>
            <a:r>
              <a:rPr sz="2300" spc="140" dirty="0">
                <a:solidFill>
                  <a:srgbClr val="FFFFFF"/>
                </a:solidFill>
                <a:latin typeface="Verdana" panose="020B0604030504040204"/>
                <a:cs typeface="Verdana" panose="020B0604030504040204"/>
              </a:rPr>
              <a:t>b</a:t>
            </a:r>
            <a:r>
              <a:rPr sz="2300" spc="30" dirty="0">
                <a:solidFill>
                  <a:srgbClr val="FFFFFF"/>
                </a:solidFill>
                <a:latin typeface="Verdana" panose="020B0604030504040204"/>
                <a:cs typeface="Verdana" panose="020B0604030504040204"/>
              </a:rPr>
              <a:t>e</a:t>
            </a:r>
            <a:r>
              <a:rPr sz="2300" spc="-10" dirty="0">
                <a:solidFill>
                  <a:srgbClr val="FFFFFF"/>
                </a:solidFill>
                <a:latin typeface="Verdana" panose="020B0604030504040204"/>
                <a:cs typeface="Verdana" panose="020B0604030504040204"/>
              </a:rPr>
              <a:t>i</a:t>
            </a:r>
            <a:r>
              <a:rPr sz="2300" spc="114" dirty="0">
                <a:solidFill>
                  <a:srgbClr val="FFFFFF"/>
                </a:solidFill>
                <a:latin typeface="Verdana" panose="020B0604030504040204"/>
                <a:cs typeface="Verdana" panose="020B0604030504040204"/>
              </a:rPr>
              <a:t>n</a:t>
            </a:r>
            <a:r>
              <a:rPr sz="2300" spc="160" dirty="0">
                <a:solidFill>
                  <a:srgbClr val="FFFFFF"/>
                </a:solidFill>
                <a:latin typeface="Verdana" panose="020B0604030504040204"/>
                <a:cs typeface="Verdana" panose="020B0604030504040204"/>
              </a:rPr>
              <a:t>g</a:t>
            </a:r>
            <a:r>
              <a:rPr sz="2300" spc="-200" dirty="0">
                <a:solidFill>
                  <a:srgbClr val="FFFFFF"/>
                </a:solidFill>
                <a:latin typeface="Verdana" panose="020B0604030504040204"/>
                <a:cs typeface="Verdana" panose="020B0604030504040204"/>
              </a:rPr>
              <a:t> </a:t>
            </a:r>
            <a:r>
              <a:rPr sz="2300" spc="-10" dirty="0">
                <a:solidFill>
                  <a:srgbClr val="FFFFFF"/>
                </a:solidFill>
                <a:latin typeface="Verdana" panose="020B0604030504040204"/>
                <a:cs typeface="Verdana" panose="020B0604030504040204"/>
              </a:rPr>
              <a:t>a</a:t>
            </a:r>
            <a:r>
              <a:rPr sz="2300" spc="140" dirty="0">
                <a:solidFill>
                  <a:srgbClr val="FFFFFF"/>
                </a:solidFill>
                <a:latin typeface="Verdana" panose="020B0604030504040204"/>
                <a:cs typeface="Verdana" panose="020B0604030504040204"/>
              </a:rPr>
              <a:t>b</a:t>
            </a:r>
            <a:r>
              <a:rPr sz="2300" spc="-10" dirty="0">
                <a:solidFill>
                  <a:srgbClr val="FFFFFF"/>
                </a:solidFill>
                <a:latin typeface="Verdana" panose="020B0604030504040204"/>
                <a:cs typeface="Verdana" panose="020B0604030504040204"/>
              </a:rPr>
              <a:t>l</a:t>
            </a:r>
            <a:r>
              <a:rPr sz="2300" spc="30" dirty="0">
                <a:solidFill>
                  <a:srgbClr val="FFFFFF"/>
                </a:solidFill>
                <a:latin typeface="Verdana" panose="020B0604030504040204"/>
                <a:cs typeface="Verdana" panose="020B0604030504040204"/>
              </a:rPr>
              <a:t>e</a:t>
            </a:r>
            <a:r>
              <a:rPr sz="2300" spc="-200" dirty="0">
                <a:solidFill>
                  <a:srgbClr val="FFFFFF"/>
                </a:solidFill>
                <a:latin typeface="Verdana" panose="020B0604030504040204"/>
                <a:cs typeface="Verdana" panose="020B0604030504040204"/>
              </a:rPr>
              <a:t> </a:t>
            </a:r>
            <a:r>
              <a:rPr sz="2300" spc="-10" dirty="0">
                <a:solidFill>
                  <a:srgbClr val="FFFFFF"/>
                </a:solidFill>
                <a:latin typeface="Verdana" panose="020B0604030504040204"/>
                <a:cs typeface="Verdana" panose="020B0604030504040204"/>
              </a:rPr>
              <a:t>t</a:t>
            </a:r>
            <a:r>
              <a:rPr sz="2300" spc="40" dirty="0">
                <a:solidFill>
                  <a:srgbClr val="FFFFFF"/>
                </a:solidFill>
                <a:latin typeface="Verdana" panose="020B0604030504040204"/>
                <a:cs typeface="Verdana" panose="020B0604030504040204"/>
              </a:rPr>
              <a:t>o  </a:t>
            </a:r>
            <a:r>
              <a:rPr sz="2300" spc="45" dirty="0">
                <a:solidFill>
                  <a:srgbClr val="FFFFFF"/>
                </a:solidFill>
                <a:latin typeface="Verdana" panose="020B0604030504040204"/>
                <a:cs typeface="Verdana" panose="020B0604030504040204"/>
              </a:rPr>
              <a:t>capture </a:t>
            </a:r>
            <a:r>
              <a:rPr sz="2300" spc="60" dirty="0">
                <a:solidFill>
                  <a:srgbClr val="FFFFFF"/>
                </a:solidFill>
                <a:latin typeface="Verdana" panose="020B0604030504040204"/>
                <a:cs typeface="Verdana" panose="020B0604030504040204"/>
              </a:rPr>
              <a:t>changes </a:t>
            </a:r>
            <a:r>
              <a:rPr sz="2300" spc="55" dirty="0">
                <a:solidFill>
                  <a:srgbClr val="FFFFFF"/>
                </a:solidFill>
                <a:latin typeface="Verdana" panose="020B0604030504040204"/>
                <a:cs typeface="Verdana" panose="020B0604030504040204"/>
              </a:rPr>
              <a:t>in </a:t>
            </a:r>
            <a:r>
              <a:rPr sz="2300" spc="35" dirty="0">
                <a:solidFill>
                  <a:srgbClr val="FFFFFF"/>
                </a:solidFill>
                <a:latin typeface="Verdana" panose="020B0604030504040204"/>
                <a:cs typeface="Verdana" panose="020B0604030504040204"/>
              </a:rPr>
              <a:t>credit </a:t>
            </a:r>
            <a:r>
              <a:rPr sz="2300" spc="20" dirty="0">
                <a:solidFill>
                  <a:srgbClr val="FFFFFF"/>
                </a:solidFill>
                <a:latin typeface="Verdana" panose="020B0604030504040204"/>
                <a:cs typeface="Verdana" panose="020B0604030504040204"/>
              </a:rPr>
              <a:t>behavior </a:t>
            </a:r>
            <a:r>
              <a:rPr sz="2300" spc="25" dirty="0">
                <a:solidFill>
                  <a:srgbClr val="FFFFFF"/>
                </a:solidFill>
                <a:latin typeface="Verdana" panose="020B0604030504040204"/>
                <a:cs typeface="Verdana" panose="020B0604030504040204"/>
              </a:rPr>
              <a:t> o</a:t>
            </a:r>
            <a:r>
              <a:rPr sz="2300" spc="-140" dirty="0">
                <a:solidFill>
                  <a:srgbClr val="FFFFFF"/>
                </a:solidFill>
                <a:latin typeface="Verdana" panose="020B0604030504040204"/>
                <a:cs typeface="Verdana" panose="020B0604030504040204"/>
              </a:rPr>
              <a:t>v</a:t>
            </a:r>
            <a:r>
              <a:rPr sz="2300" spc="30" dirty="0">
                <a:solidFill>
                  <a:srgbClr val="FFFFFF"/>
                </a:solidFill>
                <a:latin typeface="Verdana" panose="020B0604030504040204"/>
                <a:cs typeface="Verdana" panose="020B0604030504040204"/>
              </a:rPr>
              <a:t>e</a:t>
            </a:r>
            <a:r>
              <a:rPr sz="2300" spc="-50" dirty="0">
                <a:solidFill>
                  <a:srgbClr val="FFFFFF"/>
                </a:solidFill>
                <a:latin typeface="Verdana" panose="020B0604030504040204"/>
                <a:cs typeface="Verdana" panose="020B0604030504040204"/>
              </a:rPr>
              <a:t>r</a:t>
            </a:r>
            <a:r>
              <a:rPr sz="2300" spc="-200" dirty="0">
                <a:solidFill>
                  <a:srgbClr val="FFFFFF"/>
                </a:solidFill>
                <a:latin typeface="Verdana" panose="020B0604030504040204"/>
                <a:cs typeface="Verdana" panose="020B0604030504040204"/>
              </a:rPr>
              <a:t> </a:t>
            </a:r>
            <a:r>
              <a:rPr sz="2300" spc="35" dirty="0">
                <a:solidFill>
                  <a:srgbClr val="FFFFFF"/>
                </a:solidFill>
                <a:latin typeface="Verdana" panose="020B0604030504040204"/>
                <a:cs typeface="Verdana" panose="020B0604030504040204"/>
              </a:rPr>
              <a:t>t</a:t>
            </a:r>
            <a:r>
              <a:rPr sz="2300" spc="-10" dirty="0">
                <a:solidFill>
                  <a:srgbClr val="FFFFFF"/>
                </a:solidFill>
                <a:latin typeface="Verdana" panose="020B0604030504040204"/>
                <a:cs typeface="Verdana" panose="020B0604030504040204"/>
              </a:rPr>
              <a:t>i</a:t>
            </a:r>
            <a:r>
              <a:rPr sz="2300" spc="225" dirty="0">
                <a:solidFill>
                  <a:srgbClr val="FFFFFF"/>
                </a:solidFill>
                <a:latin typeface="Verdana" panose="020B0604030504040204"/>
                <a:cs typeface="Verdana" panose="020B0604030504040204"/>
              </a:rPr>
              <a:t>m</a:t>
            </a:r>
            <a:r>
              <a:rPr sz="2300" spc="30" dirty="0">
                <a:solidFill>
                  <a:srgbClr val="FFFFFF"/>
                </a:solidFill>
                <a:latin typeface="Verdana" panose="020B0604030504040204"/>
                <a:cs typeface="Verdana" panose="020B0604030504040204"/>
              </a:rPr>
              <a:t>e</a:t>
            </a:r>
            <a:r>
              <a:rPr sz="2300" spc="-345" dirty="0">
                <a:solidFill>
                  <a:srgbClr val="FFFFFF"/>
                </a:solidFill>
                <a:latin typeface="Verdana" panose="020B0604030504040204"/>
                <a:cs typeface="Verdana" panose="020B0604030504040204"/>
              </a:rPr>
              <a:t>.</a:t>
            </a:r>
            <a:endParaRPr sz="2300">
              <a:latin typeface="Verdana" panose="020B0604030504040204"/>
              <a:cs typeface="Verdana" panose="020B0604030504040204"/>
            </a:endParaRPr>
          </a:p>
        </p:txBody>
      </p:sp>
      <p:pic>
        <p:nvPicPr>
          <p:cNvPr id="5" name="object 5"/>
          <p:cNvPicPr/>
          <p:nvPr/>
        </p:nvPicPr>
        <p:blipFill>
          <a:blip r:embed="rId1" cstate="print"/>
          <a:stretch>
            <a:fillRect/>
          </a:stretch>
        </p:blipFill>
        <p:spPr>
          <a:xfrm>
            <a:off x="0" y="0"/>
            <a:ext cx="9143999" cy="102869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0"/>
            <a:ext cx="8124824" cy="10286999"/>
          </a:xfrm>
          <a:prstGeom prst="rect">
            <a:avLst/>
          </a:prstGeom>
        </p:spPr>
      </p:pic>
      <p:sp>
        <p:nvSpPr>
          <p:cNvPr id="3" name="object 3"/>
          <p:cNvSpPr txBox="1">
            <a:spLocks noGrp="1"/>
          </p:cNvSpPr>
          <p:nvPr>
            <p:ph type="title"/>
          </p:nvPr>
        </p:nvSpPr>
        <p:spPr>
          <a:xfrm>
            <a:off x="8877999" y="1126110"/>
            <a:ext cx="8648700" cy="1752600"/>
          </a:xfrm>
          <a:prstGeom prst="rect">
            <a:avLst/>
          </a:prstGeom>
          <a:solidFill>
            <a:srgbClr val="000000"/>
          </a:solidFill>
        </p:spPr>
        <p:txBody>
          <a:bodyPr vert="horz" wrap="square" lIns="0" tIns="434975" rIns="0" bIns="0" rtlCol="0">
            <a:spAutoFit/>
          </a:bodyPr>
          <a:lstStyle/>
          <a:p>
            <a:pPr marL="244475">
              <a:lnSpc>
                <a:spcPct val="100000"/>
              </a:lnSpc>
              <a:spcBef>
                <a:spcPts val="3425"/>
              </a:spcBef>
            </a:pPr>
            <a:r>
              <a:rPr sz="4100" spc="25" dirty="0">
                <a:latin typeface="Cambria" panose="02040503050406030204"/>
                <a:cs typeface="Cambria" panose="02040503050406030204"/>
              </a:rPr>
              <a:t>Limitations</a:t>
            </a:r>
            <a:r>
              <a:rPr sz="4100" spc="45" dirty="0">
                <a:latin typeface="Cambria" panose="02040503050406030204"/>
                <a:cs typeface="Cambria" panose="02040503050406030204"/>
              </a:rPr>
              <a:t> </a:t>
            </a:r>
            <a:r>
              <a:rPr sz="4100" spc="55" dirty="0">
                <a:latin typeface="Cambria" panose="02040503050406030204"/>
                <a:cs typeface="Cambria" panose="02040503050406030204"/>
              </a:rPr>
              <a:t>of</a:t>
            </a:r>
            <a:r>
              <a:rPr sz="4100" spc="-45" dirty="0">
                <a:latin typeface="Cambria" panose="02040503050406030204"/>
                <a:cs typeface="Cambria" panose="02040503050406030204"/>
              </a:rPr>
              <a:t> </a:t>
            </a:r>
            <a:r>
              <a:rPr sz="4100" spc="10" dirty="0">
                <a:latin typeface="Cambria" panose="02040503050406030204"/>
                <a:cs typeface="Cambria" panose="02040503050406030204"/>
              </a:rPr>
              <a:t>Traditional</a:t>
            </a:r>
            <a:r>
              <a:rPr sz="4100" spc="50" dirty="0">
                <a:latin typeface="Cambria" panose="02040503050406030204"/>
                <a:cs typeface="Cambria" panose="02040503050406030204"/>
              </a:rPr>
              <a:t> </a:t>
            </a:r>
            <a:r>
              <a:rPr sz="4100" spc="35" dirty="0">
                <a:latin typeface="Cambria" panose="02040503050406030204"/>
                <a:cs typeface="Cambria" panose="02040503050406030204"/>
              </a:rPr>
              <a:t>Models</a:t>
            </a:r>
            <a:endParaRPr sz="4100">
              <a:latin typeface="Cambria" panose="02040503050406030204"/>
              <a:cs typeface="Cambria" panose="02040503050406030204"/>
            </a:endParaRPr>
          </a:p>
        </p:txBody>
      </p:sp>
      <p:sp>
        <p:nvSpPr>
          <p:cNvPr id="4" name="object 4"/>
          <p:cNvSpPr txBox="1"/>
          <p:nvPr/>
        </p:nvSpPr>
        <p:spPr>
          <a:xfrm>
            <a:off x="9367939" y="3393154"/>
            <a:ext cx="7630159" cy="4864100"/>
          </a:xfrm>
          <a:prstGeom prst="rect">
            <a:avLst/>
          </a:prstGeom>
        </p:spPr>
        <p:txBody>
          <a:bodyPr vert="horz" wrap="square" lIns="0" tIns="9525" rIns="0" bIns="0" rtlCol="0">
            <a:spAutoFit/>
          </a:bodyPr>
          <a:lstStyle/>
          <a:p>
            <a:pPr marL="12700" marR="5080" indent="-635" algn="ctr">
              <a:lnSpc>
                <a:spcPct val="118000"/>
              </a:lnSpc>
              <a:spcBef>
                <a:spcPts val="75"/>
              </a:spcBef>
            </a:pPr>
            <a:r>
              <a:rPr sz="2450" spc="-125" dirty="0">
                <a:latin typeface="Verdana" panose="020B0604030504040204"/>
                <a:cs typeface="Verdana" panose="020B0604030504040204"/>
              </a:rPr>
              <a:t>T</a:t>
            </a:r>
            <a:r>
              <a:rPr sz="2450" spc="-80" dirty="0">
                <a:latin typeface="Verdana" panose="020B0604030504040204"/>
                <a:cs typeface="Verdana" panose="020B0604030504040204"/>
              </a:rPr>
              <a:t>r</a:t>
            </a:r>
            <a:r>
              <a:rPr sz="2450" spc="-15" dirty="0">
                <a:latin typeface="Verdana" panose="020B0604030504040204"/>
                <a:cs typeface="Verdana" panose="020B0604030504040204"/>
              </a:rPr>
              <a:t>a</a:t>
            </a:r>
            <a:r>
              <a:rPr sz="2450" spc="150" dirty="0">
                <a:latin typeface="Verdana" panose="020B0604030504040204"/>
                <a:cs typeface="Verdana" panose="020B0604030504040204"/>
              </a:rPr>
              <a:t>d</a:t>
            </a:r>
            <a:r>
              <a:rPr sz="2450" spc="-10" dirty="0">
                <a:latin typeface="Verdana" panose="020B0604030504040204"/>
                <a:cs typeface="Verdana" panose="020B0604030504040204"/>
              </a:rPr>
              <a:t>i</a:t>
            </a:r>
            <a:r>
              <a:rPr sz="2450" spc="35" dirty="0">
                <a:latin typeface="Verdana" panose="020B0604030504040204"/>
                <a:cs typeface="Verdana" panose="020B0604030504040204"/>
              </a:rPr>
              <a:t>t</a:t>
            </a:r>
            <a:r>
              <a:rPr sz="2450" spc="-10" dirty="0">
                <a:latin typeface="Verdana" panose="020B0604030504040204"/>
                <a:cs typeface="Verdana" panose="020B0604030504040204"/>
              </a:rPr>
              <a:t>i</a:t>
            </a:r>
            <a:r>
              <a:rPr sz="2450" spc="60" dirty="0">
                <a:latin typeface="Verdana" panose="020B0604030504040204"/>
                <a:cs typeface="Verdana" panose="020B0604030504040204"/>
              </a:rPr>
              <a:t>o</a:t>
            </a:r>
            <a:r>
              <a:rPr sz="2450" spc="125" dirty="0">
                <a:latin typeface="Verdana" panose="020B0604030504040204"/>
                <a:cs typeface="Verdana" panose="020B0604030504040204"/>
              </a:rPr>
              <a:t>n</a:t>
            </a:r>
            <a:r>
              <a:rPr sz="2450" spc="-15" dirty="0">
                <a:latin typeface="Verdana" panose="020B0604030504040204"/>
                <a:cs typeface="Verdana" panose="020B0604030504040204"/>
              </a:rPr>
              <a:t>a</a:t>
            </a:r>
            <a:r>
              <a:rPr sz="2450" spc="-10" dirty="0">
                <a:latin typeface="Verdana" panose="020B0604030504040204"/>
                <a:cs typeface="Verdana" panose="020B0604030504040204"/>
              </a:rPr>
              <a:t>l</a:t>
            </a:r>
            <a:r>
              <a:rPr sz="2450" spc="-215" dirty="0">
                <a:latin typeface="Verdana" panose="020B0604030504040204"/>
                <a:cs typeface="Verdana" panose="020B0604030504040204"/>
              </a:rPr>
              <a:t> </a:t>
            </a:r>
            <a:r>
              <a:rPr sz="2450" spc="114" dirty="0">
                <a:latin typeface="Verdana" panose="020B0604030504040204"/>
                <a:cs typeface="Verdana" panose="020B0604030504040204"/>
              </a:rPr>
              <a:t>c</a:t>
            </a:r>
            <a:r>
              <a:rPr sz="2450" spc="-90" dirty="0">
                <a:latin typeface="Verdana" panose="020B0604030504040204"/>
                <a:cs typeface="Verdana" panose="020B0604030504040204"/>
              </a:rPr>
              <a:t>r</a:t>
            </a:r>
            <a:r>
              <a:rPr sz="2450" spc="35" dirty="0">
                <a:latin typeface="Verdana" panose="020B0604030504040204"/>
                <a:cs typeface="Verdana" panose="020B0604030504040204"/>
              </a:rPr>
              <a:t>e</a:t>
            </a:r>
            <a:r>
              <a:rPr sz="2450" spc="150" dirty="0">
                <a:latin typeface="Verdana" panose="020B0604030504040204"/>
                <a:cs typeface="Verdana" panose="020B0604030504040204"/>
              </a:rPr>
              <a:t>d</a:t>
            </a:r>
            <a:r>
              <a:rPr sz="2450" spc="-10" dirty="0">
                <a:latin typeface="Verdana" panose="020B0604030504040204"/>
                <a:cs typeface="Verdana" panose="020B0604030504040204"/>
              </a:rPr>
              <a:t>i</a:t>
            </a:r>
            <a:r>
              <a:rPr sz="2450" spc="35" dirty="0">
                <a:latin typeface="Verdana" panose="020B0604030504040204"/>
                <a:cs typeface="Verdana" panose="020B0604030504040204"/>
              </a:rPr>
              <a:t>t</a:t>
            </a:r>
            <a:r>
              <a:rPr sz="2450" spc="-215" dirty="0">
                <a:latin typeface="Verdana" panose="020B0604030504040204"/>
                <a:cs typeface="Verdana" panose="020B0604030504040204"/>
              </a:rPr>
              <a:t> </a:t>
            </a:r>
            <a:r>
              <a:rPr sz="2450" spc="-70" dirty="0">
                <a:latin typeface="Verdana" panose="020B0604030504040204"/>
                <a:cs typeface="Verdana" panose="020B0604030504040204"/>
              </a:rPr>
              <a:t>s</a:t>
            </a:r>
            <a:r>
              <a:rPr sz="2450" spc="90" dirty="0">
                <a:latin typeface="Verdana" panose="020B0604030504040204"/>
                <a:cs typeface="Verdana" panose="020B0604030504040204"/>
              </a:rPr>
              <a:t>c</a:t>
            </a:r>
            <a:r>
              <a:rPr sz="2450" spc="60" dirty="0">
                <a:latin typeface="Verdana" panose="020B0604030504040204"/>
                <a:cs typeface="Verdana" panose="020B0604030504040204"/>
              </a:rPr>
              <a:t>o</a:t>
            </a:r>
            <a:r>
              <a:rPr sz="2450" spc="-75" dirty="0">
                <a:latin typeface="Verdana" panose="020B0604030504040204"/>
                <a:cs typeface="Verdana" panose="020B0604030504040204"/>
              </a:rPr>
              <a:t>r</a:t>
            </a:r>
            <a:r>
              <a:rPr sz="2450" spc="-10" dirty="0">
                <a:latin typeface="Verdana" panose="020B0604030504040204"/>
                <a:cs typeface="Verdana" panose="020B0604030504040204"/>
              </a:rPr>
              <a:t>i</a:t>
            </a:r>
            <a:r>
              <a:rPr sz="2450" spc="125" dirty="0">
                <a:latin typeface="Verdana" panose="020B0604030504040204"/>
                <a:cs typeface="Verdana" panose="020B0604030504040204"/>
              </a:rPr>
              <a:t>n</a:t>
            </a:r>
            <a:r>
              <a:rPr sz="2450" spc="170" dirty="0">
                <a:latin typeface="Verdana" panose="020B0604030504040204"/>
                <a:cs typeface="Verdana" panose="020B0604030504040204"/>
              </a:rPr>
              <a:t>g</a:t>
            </a:r>
            <a:r>
              <a:rPr sz="2450" spc="-215" dirty="0">
                <a:latin typeface="Verdana" panose="020B0604030504040204"/>
                <a:cs typeface="Verdana" panose="020B0604030504040204"/>
              </a:rPr>
              <a:t> </a:t>
            </a:r>
            <a:r>
              <a:rPr sz="2450" spc="240" dirty="0">
                <a:latin typeface="Verdana" panose="020B0604030504040204"/>
                <a:cs typeface="Verdana" panose="020B0604030504040204"/>
              </a:rPr>
              <a:t>m</a:t>
            </a:r>
            <a:r>
              <a:rPr sz="2450" spc="60" dirty="0">
                <a:latin typeface="Verdana" panose="020B0604030504040204"/>
                <a:cs typeface="Verdana" panose="020B0604030504040204"/>
              </a:rPr>
              <a:t>o</a:t>
            </a:r>
            <a:r>
              <a:rPr sz="2450" spc="150" dirty="0">
                <a:latin typeface="Verdana" panose="020B0604030504040204"/>
                <a:cs typeface="Verdana" panose="020B0604030504040204"/>
              </a:rPr>
              <a:t>d</a:t>
            </a:r>
            <a:r>
              <a:rPr sz="2450" spc="35" dirty="0">
                <a:latin typeface="Verdana" panose="020B0604030504040204"/>
                <a:cs typeface="Verdana" panose="020B0604030504040204"/>
              </a:rPr>
              <a:t>e</a:t>
            </a:r>
            <a:r>
              <a:rPr sz="2450" spc="-10" dirty="0">
                <a:latin typeface="Verdana" panose="020B0604030504040204"/>
                <a:cs typeface="Verdana" panose="020B0604030504040204"/>
              </a:rPr>
              <a:t>l</a:t>
            </a:r>
            <a:r>
              <a:rPr sz="2450" spc="-70" dirty="0">
                <a:latin typeface="Verdana" panose="020B0604030504040204"/>
                <a:cs typeface="Verdana" panose="020B0604030504040204"/>
              </a:rPr>
              <a:t>s</a:t>
            </a:r>
            <a:r>
              <a:rPr sz="2450" spc="-215" dirty="0">
                <a:latin typeface="Verdana" panose="020B0604030504040204"/>
                <a:cs typeface="Verdana" panose="020B0604030504040204"/>
              </a:rPr>
              <a:t> </a:t>
            </a:r>
            <a:r>
              <a:rPr sz="2450" spc="125" dirty="0">
                <a:latin typeface="Verdana" panose="020B0604030504040204"/>
                <a:cs typeface="Verdana" panose="020B0604030504040204"/>
              </a:rPr>
              <a:t>h</a:t>
            </a:r>
            <a:r>
              <a:rPr sz="2450" spc="-40" dirty="0">
                <a:latin typeface="Verdana" panose="020B0604030504040204"/>
                <a:cs typeface="Verdana" panose="020B0604030504040204"/>
              </a:rPr>
              <a:t>a</a:t>
            </a:r>
            <a:r>
              <a:rPr sz="2450" spc="-150" dirty="0">
                <a:latin typeface="Verdana" panose="020B0604030504040204"/>
                <a:cs typeface="Verdana" panose="020B0604030504040204"/>
              </a:rPr>
              <a:t>v</a:t>
            </a:r>
            <a:r>
              <a:rPr sz="2450" spc="25" dirty="0">
                <a:latin typeface="Verdana" panose="020B0604030504040204"/>
                <a:cs typeface="Verdana" panose="020B0604030504040204"/>
              </a:rPr>
              <a:t>e  </a:t>
            </a:r>
            <a:r>
              <a:rPr sz="2450" spc="35" dirty="0">
                <a:latin typeface="Verdana" panose="020B0604030504040204"/>
                <a:cs typeface="Verdana" panose="020B0604030504040204"/>
              </a:rPr>
              <a:t>limitations </a:t>
            </a:r>
            <a:r>
              <a:rPr sz="2450" spc="45" dirty="0">
                <a:latin typeface="Verdana" panose="020B0604030504040204"/>
                <a:cs typeface="Verdana" panose="020B0604030504040204"/>
              </a:rPr>
              <a:t>that </a:t>
            </a:r>
            <a:r>
              <a:rPr sz="2450" spc="75" dirty="0">
                <a:latin typeface="Verdana" panose="020B0604030504040204"/>
                <a:cs typeface="Verdana" panose="020B0604030504040204"/>
              </a:rPr>
              <a:t>can </a:t>
            </a:r>
            <a:r>
              <a:rPr sz="2450" dirty="0">
                <a:latin typeface="Verdana" panose="020B0604030504040204"/>
                <a:cs typeface="Verdana" panose="020B0604030504040204"/>
              </a:rPr>
              <a:t>result </a:t>
            </a:r>
            <a:r>
              <a:rPr sz="2450" spc="55" dirty="0">
                <a:latin typeface="Verdana" panose="020B0604030504040204"/>
                <a:cs typeface="Verdana" panose="020B0604030504040204"/>
              </a:rPr>
              <a:t>in </a:t>
            </a:r>
            <a:r>
              <a:rPr sz="2450" spc="35" dirty="0">
                <a:latin typeface="Verdana" panose="020B0604030504040204"/>
                <a:cs typeface="Verdana" panose="020B0604030504040204"/>
              </a:rPr>
              <a:t>inaccurate </a:t>
            </a:r>
            <a:r>
              <a:rPr sz="2450" spc="40" dirty="0">
                <a:latin typeface="Verdana" panose="020B0604030504040204"/>
                <a:cs typeface="Verdana" panose="020B0604030504040204"/>
              </a:rPr>
              <a:t>credit </a:t>
            </a:r>
            <a:r>
              <a:rPr sz="2450" spc="45" dirty="0">
                <a:latin typeface="Verdana" panose="020B0604030504040204"/>
                <a:cs typeface="Verdana" panose="020B0604030504040204"/>
              </a:rPr>
              <a:t> </a:t>
            </a:r>
            <a:r>
              <a:rPr sz="2450" spc="-75" dirty="0">
                <a:latin typeface="Verdana" panose="020B0604030504040204"/>
                <a:cs typeface="Verdana" panose="020B0604030504040204"/>
              </a:rPr>
              <a:t>r</a:t>
            </a:r>
            <a:r>
              <a:rPr sz="2450" spc="-10" dirty="0">
                <a:latin typeface="Verdana" panose="020B0604030504040204"/>
                <a:cs typeface="Verdana" panose="020B0604030504040204"/>
              </a:rPr>
              <a:t>i</a:t>
            </a:r>
            <a:r>
              <a:rPr sz="2450" spc="-70" dirty="0">
                <a:latin typeface="Verdana" panose="020B0604030504040204"/>
                <a:cs typeface="Verdana" panose="020B0604030504040204"/>
              </a:rPr>
              <a:t>s</a:t>
            </a:r>
            <a:r>
              <a:rPr sz="2450" spc="35" dirty="0">
                <a:latin typeface="Verdana" panose="020B0604030504040204"/>
                <a:cs typeface="Verdana" panose="020B0604030504040204"/>
              </a:rPr>
              <a:t>k</a:t>
            </a:r>
            <a:r>
              <a:rPr sz="2450" spc="-215" dirty="0">
                <a:latin typeface="Verdana" panose="020B0604030504040204"/>
                <a:cs typeface="Verdana" panose="020B0604030504040204"/>
              </a:rPr>
              <a:t> </a:t>
            </a:r>
            <a:r>
              <a:rPr sz="2450" spc="-15" dirty="0">
                <a:latin typeface="Verdana" panose="020B0604030504040204"/>
                <a:cs typeface="Verdana" panose="020B0604030504040204"/>
              </a:rPr>
              <a:t>a</a:t>
            </a:r>
            <a:r>
              <a:rPr sz="2450" spc="-70" dirty="0">
                <a:latin typeface="Verdana" panose="020B0604030504040204"/>
                <a:cs typeface="Verdana" panose="020B0604030504040204"/>
              </a:rPr>
              <a:t>ss</a:t>
            </a:r>
            <a:r>
              <a:rPr sz="2450" spc="35" dirty="0">
                <a:latin typeface="Verdana" panose="020B0604030504040204"/>
                <a:cs typeface="Verdana" panose="020B0604030504040204"/>
              </a:rPr>
              <a:t>e</a:t>
            </a:r>
            <a:r>
              <a:rPr sz="2450" spc="-70" dirty="0">
                <a:latin typeface="Verdana" panose="020B0604030504040204"/>
                <a:cs typeface="Verdana" panose="020B0604030504040204"/>
              </a:rPr>
              <a:t>ss</a:t>
            </a:r>
            <a:r>
              <a:rPr sz="2450" spc="240" dirty="0">
                <a:latin typeface="Verdana" panose="020B0604030504040204"/>
                <a:cs typeface="Verdana" panose="020B0604030504040204"/>
              </a:rPr>
              <a:t>m</a:t>
            </a:r>
            <a:r>
              <a:rPr sz="2450" spc="35" dirty="0">
                <a:latin typeface="Verdana" panose="020B0604030504040204"/>
                <a:cs typeface="Verdana" panose="020B0604030504040204"/>
              </a:rPr>
              <a:t>e</a:t>
            </a:r>
            <a:r>
              <a:rPr sz="2450" spc="125" dirty="0">
                <a:latin typeface="Verdana" panose="020B0604030504040204"/>
                <a:cs typeface="Verdana" panose="020B0604030504040204"/>
              </a:rPr>
              <a:t>n</a:t>
            </a:r>
            <a:r>
              <a:rPr sz="2450" spc="35" dirty="0">
                <a:latin typeface="Verdana" panose="020B0604030504040204"/>
                <a:cs typeface="Verdana" panose="020B0604030504040204"/>
              </a:rPr>
              <a:t>t</a:t>
            </a:r>
            <a:r>
              <a:rPr sz="2450" spc="-70" dirty="0">
                <a:latin typeface="Verdana" panose="020B0604030504040204"/>
                <a:cs typeface="Verdana" panose="020B0604030504040204"/>
              </a:rPr>
              <a:t>s</a:t>
            </a:r>
            <a:r>
              <a:rPr sz="2450" spc="-370" dirty="0">
                <a:latin typeface="Verdana" panose="020B0604030504040204"/>
                <a:cs typeface="Verdana" panose="020B0604030504040204"/>
              </a:rPr>
              <a:t>.</a:t>
            </a:r>
            <a:r>
              <a:rPr sz="2450" spc="-215" dirty="0">
                <a:latin typeface="Verdana" panose="020B0604030504040204"/>
                <a:cs typeface="Verdana" panose="020B0604030504040204"/>
              </a:rPr>
              <a:t> </a:t>
            </a:r>
            <a:r>
              <a:rPr sz="2450" spc="110" dirty="0">
                <a:latin typeface="Verdana" panose="020B0604030504040204"/>
                <a:cs typeface="Verdana" panose="020B0604030504040204"/>
              </a:rPr>
              <a:t>F</a:t>
            </a:r>
            <a:r>
              <a:rPr sz="2450" spc="60" dirty="0">
                <a:latin typeface="Verdana" panose="020B0604030504040204"/>
                <a:cs typeface="Verdana" panose="020B0604030504040204"/>
              </a:rPr>
              <a:t>o</a:t>
            </a:r>
            <a:r>
              <a:rPr sz="2450" spc="-55" dirty="0">
                <a:latin typeface="Verdana" panose="020B0604030504040204"/>
                <a:cs typeface="Verdana" panose="020B0604030504040204"/>
              </a:rPr>
              <a:t>r</a:t>
            </a:r>
            <a:r>
              <a:rPr sz="2450" spc="-215" dirty="0">
                <a:latin typeface="Verdana" panose="020B0604030504040204"/>
                <a:cs typeface="Verdana" panose="020B0604030504040204"/>
              </a:rPr>
              <a:t> </a:t>
            </a:r>
            <a:r>
              <a:rPr sz="2450" spc="-5" dirty="0">
                <a:latin typeface="Verdana" panose="020B0604030504040204"/>
                <a:cs typeface="Verdana" panose="020B0604030504040204"/>
              </a:rPr>
              <a:t>e</a:t>
            </a:r>
            <a:r>
              <a:rPr sz="2450" spc="-155" dirty="0">
                <a:latin typeface="Verdana" panose="020B0604030504040204"/>
                <a:cs typeface="Verdana" panose="020B0604030504040204"/>
              </a:rPr>
              <a:t>x</a:t>
            </a:r>
            <a:r>
              <a:rPr sz="2450" spc="-15" dirty="0">
                <a:latin typeface="Verdana" panose="020B0604030504040204"/>
                <a:cs typeface="Verdana" panose="020B0604030504040204"/>
              </a:rPr>
              <a:t>a</a:t>
            </a:r>
            <a:r>
              <a:rPr sz="2450" spc="240" dirty="0">
                <a:latin typeface="Verdana" panose="020B0604030504040204"/>
                <a:cs typeface="Verdana" panose="020B0604030504040204"/>
              </a:rPr>
              <a:t>m</a:t>
            </a:r>
            <a:r>
              <a:rPr sz="2450" spc="150" dirty="0">
                <a:latin typeface="Verdana" panose="020B0604030504040204"/>
                <a:cs typeface="Verdana" panose="020B0604030504040204"/>
              </a:rPr>
              <a:t>p</a:t>
            </a:r>
            <a:r>
              <a:rPr sz="2450" spc="-10" dirty="0">
                <a:latin typeface="Verdana" panose="020B0604030504040204"/>
                <a:cs typeface="Verdana" panose="020B0604030504040204"/>
              </a:rPr>
              <a:t>l</a:t>
            </a:r>
            <a:r>
              <a:rPr sz="2450" spc="35" dirty="0">
                <a:latin typeface="Verdana" panose="020B0604030504040204"/>
                <a:cs typeface="Verdana" panose="020B0604030504040204"/>
              </a:rPr>
              <a:t>e</a:t>
            </a:r>
            <a:r>
              <a:rPr sz="2450" spc="-370" dirty="0">
                <a:latin typeface="Verdana" panose="020B0604030504040204"/>
                <a:cs typeface="Verdana" panose="020B0604030504040204"/>
              </a:rPr>
              <a:t>,</a:t>
            </a:r>
            <a:r>
              <a:rPr sz="2450" spc="-215" dirty="0">
                <a:latin typeface="Verdana" panose="020B0604030504040204"/>
                <a:cs typeface="Verdana" panose="020B0604030504040204"/>
              </a:rPr>
              <a:t> </a:t>
            </a:r>
            <a:r>
              <a:rPr sz="2450" spc="35" dirty="0">
                <a:latin typeface="Verdana" panose="020B0604030504040204"/>
                <a:cs typeface="Verdana" panose="020B0604030504040204"/>
              </a:rPr>
              <a:t>t</a:t>
            </a:r>
            <a:r>
              <a:rPr sz="2450" spc="125" dirty="0">
                <a:latin typeface="Verdana" panose="020B0604030504040204"/>
                <a:cs typeface="Verdana" panose="020B0604030504040204"/>
              </a:rPr>
              <a:t>h</a:t>
            </a:r>
            <a:r>
              <a:rPr sz="2450" spc="10" dirty="0">
                <a:latin typeface="Verdana" panose="020B0604030504040204"/>
                <a:cs typeface="Verdana" panose="020B0604030504040204"/>
              </a:rPr>
              <a:t>e</a:t>
            </a:r>
            <a:r>
              <a:rPr sz="2450" spc="-110" dirty="0">
                <a:latin typeface="Verdana" panose="020B0604030504040204"/>
                <a:cs typeface="Verdana" panose="020B0604030504040204"/>
              </a:rPr>
              <a:t>y</a:t>
            </a:r>
            <a:r>
              <a:rPr sz="2450" spc="-215" dirty="0">
                <a:latin typeface="Verdana" panose="020B0604030504040204"/>
                <a:cs typeface="Verdana" panose="020B0604030504040204"/>
              </a:rPr>
              <a:t> </a:t>
            </a:r>
            <a:r>
              <a:rPr sz="2450" spc="150" dirty="0">
                <a:latin typeface="Verdana" panose="020B0604030504040204"/>
                <a:cs typeface="Verdana" panose="020B0604030504040204"/>
              </a:rPr>
              <a:t>d</a:t>
            </a:r>
            <a:r>
              <a:rPr sz="2450" spc="60" dirty="0">
                <a:latin typeface="Verdana" panose="020B0604030504040204"/>
                <a:cs typeface="Verdana" panose="020B0604030504040204"/>
              </a:rPr>
              <a:t>o</a:t>
            </a:r>
            <a:r>
              <a:rPr sz="2450" spc="-215" dirty="0">
                <a:latin typeface="Verdana" panose="020B0604030504040204"/>
                <a:cs typeface="Verdana" panose="020B0604030504040204"/>
              </a:rPr>
              <a:t> </a:t>
            </a:r>
            <a:r>
              <a:rPr sz="2450" spc="125" dirty="0">
                <a:latin typeface="Verdana" panose="020B0604030504040204"/>
                <a:cs typeface="Verdana" panose="020B0604030504040204"/>
              </a:rPr>
              <a:t>n</a:t>
            </a:r>
            <a:r>
              <a:rPr sz="2450" spc="60" dirty="0">
                <a:latin typeface="Verdana" panose="020B0604030504040204"/>
                <a:cs typeface="Verdana" panose="020B0604030504040204"/>
              </a:rPr>
              <a:t>o</a:t>
            </a:r>
            <a:r>
              <a:rPr sz="2450" spc="35" dirty="0">
                <a:latin typeface="Verdana" panose="020B0604030504040204"/>
                <a:cs typeface="Verdana" panose="020B0604030504040204"/>
              </a:rPr>
              <a:t>t  </a:t>
            </a:r>
            <a:r>
              <a:rPr sz="2450" spc="90" dirty="0">
                <a:latin typeface="Verdana" panose="020B0604030504040204"/>
                <a:cs typeface="Verdana" panose="020B0604030504040204"/>
              </a:rPr>
              <a:t>c</a:t>
            </a:r>
            <a:r>
              <a:rPr sz="2450" spc="60" dirty="0">
                <a:latin typeface="Verdana" panose="020B0604030504040204"/>
                <a:cs typeface="Verdana" panose="020B0604030504040204"/>
              </a:rPr>
              <a:t>o</a:t>
            </a:r>
            <a:r>
              <a:rPr sz="2450" spc="125" dirty="0">
                <a:latin typeface="Verdana" panose="020B0604030504040204"/>
                <a:cs typeface="Verdana" panose="020B0604030504040204"/>
              </a:rPr>
              <a:t>n</a:t>
            </a:r>
            <a:r>
              <a:rPr sz="2450" spc="-70" dirty="0">
                <a:latin typeface="Verdana" panose="020B0604030504040204"/>
                <a:cs typeface="Verdana" panose="020B0604030504040204"/>
              </a:rPr>
              <a:t>s</a:t>
            </a:r>
            <a:r>
              <a:rPr sz="2450" spc="-10" dirty="0">
                <a:latin typeface="Verdana" panose="020B0604030504040204"/>
                <a:cs typeface="Verdana" panose="020B0604030504040204"/>
              </a:rPr>
              <a:t>i</a:t>
            </a:r>
            <a:r>
              <a:rPr sz="2450" spc="150" dirty="0">
                <a:latin typeface="Verdana" panose="020B0604030504040204"/>
                <a:cs typeface="Verdana" panose="020B0604030504040204"/>
              </a:rPr>
              <a:t>d</a:t>
            </a:r>
            <a:r>
              <a:rPr sz="2450" spc="35" dirty="0">
                <a:latin typeface="Verdana" panose="020B0604030504040204"/>
                <a:cs typeface="Verdana" panose="020B0604030504040204"/>
              </a:rPr>
              <a:t>e</a:t>
            </a:r>
            <a:r>
              <a:rPr sz="2450" spc="-55" dirty="0">
                <a:latin typeface="Verdana" panose="020B0604030504040204"/>
                <a:cs typeface="Verdana" panose="020B0604030504040204"/>
              </a:rPr>
              <a:t>r</a:t>
            </a:r>
            <a:r>
              <a:rPr sz="2450" spc="-215" dirty="0">
                <a:latin typeface="Verdana" panose="020B0604030504040204"/>
                <a:cs typeface="Verdana" panose="020B0604030504040204"/>
              </a:rPr>
              <a:t> </a:t>
            </a:r>
            <a:r>
              <a:rPr sz="2450" spc="125" dirty="0">
                <a:latin typeface="Verdana" panose="020B0604030504040204"/>
                <a:cs typeface="Verdana" panose="020B0604030504040204"/>
              </a:rPr>
              <a:t>n</a:t>
            </a:r>
            <a:r>
              <a:rPr sz="2450" spc="60" dirty="0">
                <a:latin typeface="Verdana" panose="020B0604030504040204"/>
                <a:cs typeface="Verdana" panose="020B0604030504040204"/>
              </a:rPr>
              <a:t>o</a:t>
            </a:r>
            <a:r>
              <a:rPr sz="2450" spc="125" dirty="0">
                <a:latin typeface="Verdana" panose="020B0604030504040204"/>
                <a:cs typeface="Verdana" panose="020B0604030504040204"/>
              </a:rPr>
              <a:t>n</a:t>
            </a:r>
            <a:r>
              <a:rPr sz="2450" spc="-150" dirty="0">
                <a:latin typeface="Verdana" panose="020B0604030504040204"/>
                <a:cs typeface="Verdana" panose="020B0604030504040204"/>
              </a:rPr>
              <a:t>-</a:t>
            </a:r>
            <a:r>
              <a:rPr sz="2450" spc="35" dirty="0">
                <a:latin typeface="Verdana" panose="020B0604030504040204"/>
                <a:cs typeface="Verdana" panose="020B0604030504040204"/>
              </a:rPr>
              <a:t>t</a:t>
            </a:r>
            <a:r>
              <a:rPr sz="2450" spc="-80" dirty="0">
                <a:latin typeface="Verdana" panose="020B0604030504040204"/>
                <a:cs typeface="Verdana" panose="020B0604030504040204"/>
              </a:rPr>
              <a:t>r</a:t>
            </a:r>
            <a:r>
              <a:rPr sz="2450" spc="-10" dirty="0">
                <a:latin typeface="Verdana" panose="020B0604030504040204"/>
                <a:cs typeface="Verdana" panose="020B0604030504040204"/>
              </a:rPr>
              <a:t>a</a:t>
            </a:r>
            <a:r>
              <a:rPr sz="2450" spc="150" dirty="0">
                <a:latin typeface="Verdana" panose="020B0604030504040204"/>
                <a:cs typeface="Verdana" panose="020B0604030504040204"/>
              </a:rPr>
              <a:t>d</a:t>
            </a:r>
            <a:r>
              <a:rPr sz="2450" spc="-10" dirty="0">
                <a:latin typeface="Verdana" panose="020B0604030504040204"/>
                <a:cs typeface="Verdana" panose="020B0604030504040204"/>
              </a:rPr>
              <a:t>i</a:t>
            </a:r>
            <a:r>
              <a:rPr sz="2450" spc="35" dirty="0">
                <a:latin typeface="Verdana" panose="020B0604030504040204"/>
                <a:cs typeface="Verdana" panose="020B0604030504040204"/>
              </a:rPr>
              <a:t>t</a:t>
            </a:r>
            <a:r>
              <a:rPr sz="2450" spc="-10" dirty="0">
                <a:latin typeface="Verdana" panose="020B0604030504040204"/>
                <a:cs typeface="Verdana" panose="020B0604030504040204"/>
              </a:rPr>
              <a:t>i</a:t>
            </a:r>
            <a:r>
              <a:rPr sz="2450" spc="60" dirty="0">
                <a:latin typeface="Verdana" panose="020B0604030504040204"/>
                <a:cs typeface="Verdana" panose="020B0604030504040204"/>
              </a:rPr>
              <a:t>o</a:t>
            </a:r>
            <a:r>
              <a:rPr sz="2450" spc="125" dirty="0">
                <a:latin typeface="Verdana" panose="020B0604030504040204"/>
                <a:cs typeface="Verdana" panose="020B0604030504040204"/>
              </a:rPr>
              <a:t>n</a:t>
            </a:r>
            <a:r>
              <a:rPr sz="2450" spc="-15" dirty="0">
                <a:latin typeface="Verdana" panose="020B0604030504040204"/>
                <a:cs typeface="Verdana" panose="020B0604030504040204"/>
              </a:rPr>
              <a:t>a</a:t>
            </a:r>
            <a:r>
              <a:rPr sz="2450" spc="-10" dirty="0">
                <a:latin typeface="Verdana" panose="020B0604030504040204"/>
                <a:cs typeface="Verdana" panose="020B0604030504040204"/>
              </a:rPr>
              <a:t>l</a:t>
            </a:r>
            <a:r>
              <a:rPr sz="2450" spc="-215" dirty="0">
                <a:latin typeface="Verdana" panose="020B0604030504040204"/>
                <a:cs typeface="Verdana" panose="020B0604030504040204"/>
              </a:rPr>
              <a:t> </a:t>
            </a:r>
            <a:r>
              <a:rPr sz="2450" spc="150" dirty="0">
                <a:latin typeface="Verdana" panose="020B0604030504040204"/>
                <a:cs typeface="Verdana" panose="020B0604030504040204"/>
              </a:rPr>
              <a:t>d</a:t>
            </a:r>
            <a:r>
              <a:rPr sz="2450" spc="-15" dirty="0">
                <a:latin typeface="Verdana" panose="020B0604030504040204"/>
                <a:cs typeface="Verdana" panose="020B0604030504040204"/>
              </a:rPr>
              <a:t>a</a:t>
            </a:r>
            <a:r>
              <a:rPr sz="2450" spc="35" dirty="0">
                <a:latin typeface="Verdana" panose="020B0604030504040204"/>
                <a:cs typeface="Verdana" panose="020B0604030504040204"/>
              </a:rPr>
              <a:t>t</a:t>
            </a:r>
            <a:r>
              <a:rPr sz="2450" spc="-15" dirty="0">
                <a:latin typeface="Verdana" panose="020B0604030504040204"/>
                <a:cs typeface="Verdana" panose="020B0604030504040204"/>
              </a:rPr>
              <a:t>a</a:t>
            </a:r>
            <a:r>
              <a:rPr sz="2450" spc="-215" dirty="0">
                <a:latin typeface="Verdana" panose="020B0604030504040204"/>
                <a:cs typeface="Verdana" panose="020B0604030504040204"/>
              </a:rPr>
              <a:t> </a:t>
            </a:r>
            <a:r>
              <a:rPr sz="2450" spc="-70" dirty="0">
                <a:latin typeface="Verdana" panose="020B0604030504040204"/>
                <a:cs typeface="Verdana" panose="020B0604030504040204"/>
              </a:rPr>
              <a:t>s</a:t>
            </a:r>
            <a:r>
              <a:rPr sz="2450" spc="60" dirty="0">
                <a:latin typeface="Verdana" panose="020B0604030504040204"/>
                <a:cs typeface="Verdana" panose="020B0604030504040204"/>
              </a:rPr>
              <a:t>o</a:t>
            </a:r>
            <a:r>
              <a:rPr sz="2450" spc="114" dirty="0">
                <a:latin typeface="Verdana" panose="020B0604030504040204"/>
                <a:cs typeface="Verdana" panose="020B0604030504040204"/>
              </a:rPr>
              <a:t>u</a:t>
            </a:r>
            <a:r>
              <a:rPr sz="2450" spc="-90" dirty="0">
                <a:latin typeface="Verdana" panose="020B0604030504040204"/>
                <a:cs typeface="Verdana" panose="020B0604030504040204"/>
              </a:rPr>
              <a:t>r</a:t>
            </a:r>
            <a:r>
              <a:rPr sz="2450" spc="90" dirty="0">
                <a:latin typeface="Verdana" panose="020B0604030504040204"/>
                <a:cs typeface="Verdana" panose="020B0604030504040204"/>
              </a:rPr>
              <a:t>c</a:t>
            </a:r>
            <a:r>
              <a:rPr sz="2450" spc="35" dirty="0">
                <a:latin typeface="Verdana" panose="020B0604030504040204"/>
                <a:cs typeface="Verdana" panose="020B0604030504040204"/>
              </a:rPr>
              <a:t>e</a:t>
            </a:r>
            <a:r>
              <a:rPr sz="2450" spc="-70" dirty="0">
                <a:latin typeface="Verdana" panose="020B0604030504040204"/>
                <a:cs typeface="Verdana" panose="020B0604030504040204"/>
              </a:rPr>
              <a:t>s</a:t>
            </a:r>
            <a:r>
              <a:rPr sz="2450" spc="-370" dirty="0">
                <a:latin typeface="Verdana" panose="020B0604030504040204"/>
                <a:cs typeface="Verdana" panose="020B0604030504040204"/>
              </a:rPr>
              <a:t>,</a:t>
            </a:r>
            <a:r>
              <a:rPr sz="2450" spc="-215" dirty="0">
                <a:latin typeface="Verdana" panose="020B0604030504040204"/>
                <a:cs typeface="Verdana" panose="020B0604030504040204"/>
              </a:rPr>
              <a:t> </a:t>
            </a:r>
            <a:r>
              <a:rPr sz="2450" spc="-70" dirty="0">
                <a:latin typeface="Verdana" panose="020B0604030504040204"/>
                <a:cs typeface="Verdana" panose="020B0604030504040204"/>
              </a:rPr>
              <a:t>s</a:t>
            </a:r>
            <a:r>
              <a:rPr sz="2450" spc="114" dirty="0">
                <a:latin typeface="Verdana" panose="020B0604030504040204"/>
                <a:cs typeface="Verdana" panose="020B0604030504040204"/>
              </a:rPr>
              <a:t>u</a:t>
            </a:r>
            <a:r>
              <a:rPr sz="2450" spc="95" dirty="0">
                <a:latin typeface="Verdana" panose="020B0604030504040204"/>
                <a:cs typeface="Verdana" panose="020B0604030504040204"/>
              </a:rPr>
              <a:t>c</a:t>
            </a:r>
            <a:r>
              <a:rPr sz="2450" spc="125" dirty="0">
                <a:latin typeface="Verdana" panose="020B0604030504040204"/>
                <a:cs typeface="Verdana" panose="020B0604030504040204"/>
              </a:rPr>
              <a:t>h</a:t>
            </a:r>
            <a:r>
              <a:rPr sz="2450" spc="-215" dirty="0">
                <a:latin typeface="Verdana" panose="020B0604030504040204"/>
                <a:cs typeface="Verdana" panose="020B0604030504040204"/>
              </a:rPr>
              <a:t> </a:t>
            </a:r>
            <a:r>
              <a:rPr sz="2450" spc="-15" dirty="0">
                <a:latin typeface="Verdana" panose="020B0604030504040204"/>
                <a:cs typeface="Verdana" panose="020B0604030504040204"/>
              </a:rPr>
              <a:t>a</a:t>
            </a:r>
            <a:r>
              <a:rPr sz="2450" spc="-60" dirty="0">
                <a:latin typeface="Verdana" panose="020B0604030504040204"/>
                <a:cs typeface="Verdana" panose="020B0604030504040204"/>
              </a:rPr>
              <a:t>s  s</a:t>
            </a:r>
            <a:r>
              <a:rPr sz="2450" spc="60" dirty="0">
                <a:latin typeface="Verdana" panose="020B0604030504040204"/>
                <a:cs typeface="Verdana" panose="020B0604030504040204"/>
              </a:rPr>
              <a:t>o</a:t>
            </a:r>
            <a:r>
              <a:rPr sz="2450" spc="114" dirty="0">
                <a:latin typeface="Verdana" panose="020B0604030504040204"/>
                <a:cs typeface="Verdana" panose="020B0604030504040204"/>
              </a:rPr>
              <a:t>c</a:t>
            </a:r>
            <a:r>
              <a:rPr sz="2450" spc="-10" dirty="0">
                <a:latin typeface="Verdana" panose="020B0604030504040204"/>
                <a:cs typeface="Verdana" panose="020B0604030504040204"/>
              </a:rPr>
              <a:t>i</a:t>
            </a:r>
            <a:r>
              <a:rPr sz="2450" spc="-15" dirty="0">
                <a:latin typeface="Verdana" panose="020B0604030504040204"/>
                <a:cs typeface="Verdana" panose="020B0604030504040204"/>
              </a:rPr>
              <a:t>a</a:t>
            </a:r>
            <a:r>
              <a:rPr sz="2450" spc="-10" dirty="0">
                <a:latin typeface="Verdana" panose="020B0604030504040204"/>
                <a:cs typeface="Verdana" panose="020B0604030504040204"/>
              </a:rPr>
              <a:t>l</a:t>
            </a:r>
            <a:r>
              <a:rPr sz="2450" spc="-215" dirty="0">
                <a:latin typeface="Verdana" panose="020B0604030504040204"/>
                <a:cs typeface="Verdana" panose="020B0604030504040204"/>
              </a:rPr>
              <a:t> </a:t>
            </a:r>
            <a:r>
              <a:rPr sz="2450" spc="240" dirty="0">
                <a:latin typeface="Verdana" panose="020B0604030504040204"/>
                <a:cs typeface="Verdana" panose="020B0604030504040204"/>
              </a:rPr>
              <a:t>m</a:t>
            </a:r>
            <a:r>
              <a:rPr sz="2450" spc="35" dirty="0">
                <a:latin typeface="Verdana" panose="020B0604030504040204"/>
                <a:cs typeface="Verdana" panose="020B0604030504040204"/>
              </a:rPr>
              <a:t>e</a:t>
            </a:r>
            <a:r>
              <a:rPr sz="2450" spc="150" dirty="0">
                <a:latin typeface="Verdana" panose="020B0604030504040204"/>
                <a:cs typeface="Verdana" panose="020B0604030504040204"/>
              </a:rPr>
              <a:t>d</a:t>
            </a:r>
            <a:r>
              <a:rPr sz="2450" spc="-10" dirty="0">
                <a:latin typeface="Verdana" panose="020B0604030504040204"/>
                <a:cs typeface="Verdana" panose="020B0604030504040204"/>
              </a:rPr>
              <a:t>i</a:t>
            </a:r>
            <a:r>
              <a:rPr sz="2450" spc="-15" dirty="0">
                <a:latin typeface="Verdana" panose="020B0604030504040204"/>
                <a:cs typeface="Verdana" panose="020B0604030504040204"/>
              </a:rPr>
              <a:t>a</a:t>
            </a:r>
            <a:r>
              <a:rPr sz="2450" spc="-215" dirty="0">
                <a:latin typeface="Verdana" panose="020B0604030504040204"/>
                <a:cs typeface="Verdana" panose="020B0604030504040204"/>
              </a:rPr>
              <a:t> </a:t>
            </a:r>
            <a:r>
              <a:rPr sz="2450" spc="-15" dirty="0">
                <a:latin typeface="Verdana" panose="020B0604030504040204"/>
                <a:cs typeface="Verdana" panose="020B0604030504040204"/>
              </a:rPr>
              <a:t>a</a:t>
            </a:r>
            <a:r>
              <a:rPr sz="2450" spc="125" dirty="0">
                <a:latin typeface="Verdana" panose="020B0604030504040204"/>
                <a:cs typeface="Verdana" panose="020B0604030504040204"/>
              </a:rPr>
              <a:t>n</a:t>
            </a:r>
            <a:r>
              <a:rPr sz="2450" spc="150" dirty="0">
                <a:latin typeface="Verdana" panose="020B0604030504040204"/>
                <a:cs typeface="Verdana" panose="020B0604030504040204"/>
              </a:rPr>
              <a:t>d</a:t>
            </a:r>
            <a:r>
              <a:rPr sz="2450" spc="-215" dirty="0">
                <a:latin typeface="Verdana" panose="020B0604030504040204"/>
                <a:cs typeface="Verdana" panose="020B0604030504040204"/>
              </a:rPr>
              <a:t> </a:t>
            </a:r>
            <a:r>
              <a:rPr sz="2450" spc="114" dirty="0">
                <a:latin typeface="Verdana" panose="020B0604030504040204"/>
                <a:cs typeface="Verdana" panose="020B0604030504040204"/>
              </a:rPr>
              <a:t>u</a:t>
            </a:r>
            <a:r>
              <a:rPr sz="2450" spc="35" dirty="0">
                <a:latin typeface="Verdana" panose="020B0604030504040204"/>
                <a:cs typeface="Verdana" panose="020B0604030504040204"/>
              </a:rPr>
              <a:t>t</a:t>
            </a:r>
            <a:r>
              <a:rPr sz="2450" spc="-10" dirty="0">
                <a:latin typeface="Verdana" panose="020B0604030504040204"/>
                <a:cs typeface="Verdana" panose="020B0604030504040204"/>
              </a:rPr>
              <a:t>ili</a:t>
            </a:r>
            <a:r>
              <a:rPr sz="2450" spc="10" dirty="0">
                <a:latin typeface="Verdana" panose="020B0604030504040204"/>
                <a:cs typeface="Verdana" panose="020B0604030504040204"/>
              </a:rPr>
              <a:t>t</a:t>
            </a:r>
            <a:r>
              <a:rPr sz="2450" spc="-110" dirty="0">
                <a:latin typeface="Verdana" panose="020B0604030504040204"/>
                <a:cs typeface="Verdana" panose="020B0604030504040204"/>
              </a:rPr>
              <a:t>y</a:t>
            </a:r>
            <a:r>
              <a:rPr sz="2450" spc="-215" dirty="0">
                <a:latin typeface="Verdana" panose="020B0604030504040204"/>
                <a:cs typeface="Verdana" panose="020B0604030504040204"/>
              </a:rPr>
              <a:t> </a:t>
            </a:r>
            <a:r>
              <a:rPr sz="2450" spc="140" dirty="0">
                <a:latin typeface="Verdana" panose="020B0604030504040204"/>
                <a:cs typeface="Verdana" panose="020B0604030504040204"/>
              </a:rPr>
              <a:t>p</a:t>
            </a:r>
            <a:r>
              <a:rPr sz="2450" spc="-40" dirty="0">
                <a:latin typeface="Verdana" panose="020B0604030504040204"/>
                <a:cs typeface="Verdana" panose="020B0604030504040204"/>
              </a:rPr>
              <a:t>a</a:t>
            </a:r>
            <a:r>
              <a:rPr sz="2450" spc="-110" dirty="0">
                <a:latin typeface="Verdana" panose="020B0604030504040204"/>
                <a:cs typeface="Verdana" panose="020B0604030504040204"/>
              </a:rPr>
              <a:t>y</a:t>
            </a:r>
            <a:r>
              <a:rPr sz="2450" spc="240" dirty="0">
                <a:latin typeface="Verdana" panose="020B0604030504040204"/>
                <a:cs typeface="Verdana" panose="020B0604030504040204"/>
              </a:rPr>
              <a:t>m</a:t>
            </a:r>
            <a:r>
              <a:rPr sz="2450" spc="35" dirty="0">
                <a:latin typeface="Verdana" panose="020B0604030504040204"/>
                <a:cs typeface="Verdana" panose="020B0604030504040204"/>
              </a:rPr>
              <a:t>e</a:t>
            </a:r>
            <a:r>
              <a:rPr sz="2450" spc="125" dirty="0">
                <a:latin typeface="Verdana" panose="020B0604030504040204"/>
                <a:cs typeface="Verdana" panose="020B0604030504040204"/>
              </a:rPr>
              <a:t>n</a:t>
            </a:r>
            <a:r>
              <a:rPr sz="2450" spc="35" dirty="0">
                <a:latin typeface="Verdana" panose="020B0604030504040204"/>
                <a:cs typeface="Verdana" panose="020B0604030504040204"/>
              </a:rPr>
              <a:t>t</a:t>
            </a:r>
            <a:r>
              <a:rPr sz="2450" spc="-70" dirty="0">
                <a:latin typeface="Verdana" panose="020B0604030504040204"/>
                <a:cs typeface="Verdana" panose="020B0604030504040204"/>
              </a:rPr>
              <a:t>s</a:t>
            </a:r>
            <a:r>
              <a:rPr sz="2450" spc="-370" dirty="0">
                <a:latin typeface="Verdana" panose="020B0604030504040204"/>
                <a:cs typeface="Verdana" panose="020B0604030504040204"/>
              </a:rPr>
              <a:t>,</a:t>
            </a:r>
            <a:r>
              <a:rPr sz="2450" spc="-215" dirty="0">
                <a:latin typeface="Verdana" panose="020B0604030504040204"/>
                <a:cs typeface="Verdana" panose="020B0604030504040204"/>
              </a:rPr>
              <a:t> </a:t>
            </a:r>
            <a:r>
              <a:rPr sz="2450" spc="170" dirty="0">
                <a:latin typeface="Verdana" panose="020B0604030504040204"/>
                <a:cs typeface="Verdana" panose="020B0604030504040204"/>
              </a:rPr>
              <a:t>w</a:t>
            </a:r>
            <a:r>
              <a:rPr sz="2450" spc="125" dirty="0">
                <a:latin typeface="Verdana" panose="020B0604030504040204"/>
                <a:cs typeface="Verdana" panose="020B0604030504040204"/>
              </a:rPr>
              <a:t>h</a:t>
            </a:r>
            <a:r>
              <a:rPr sz="2450" spc="-10" dirty="0">
                <a:latin typeface="Verdana" panose="020B0604030504040204"/>
                <a:cs typeface="Verdana" panose="020B0604030504040204"/>
              </a:rPr>
              <a:t>i</a:t>
            </a:r>
            <a:r>
              <a:rPr sz="2450" spc="95" dirty="0">
                <a:latin typeface="Verdana" panose="020B0604030504040204"/>
                <a:cs typeface="Verdana" panose="020B0604030504040204"/>
              </a:rPr>
              <a:t>c</a:t>
            </a:r>
            <a:r>
              <a:rPr sz="2450" spc="125" dirty="0">
                <a:latin typeface="Verdana" panose="020B0604030504040204"/>
                <a:cs typeface="Verdana" panose="020B0604030504040204"/>
              </a:rPr>
              <a:t>h</a:t>
            </a:r>
            <a:r>
              <a:rPr sz="2450" spc="-215" dirty="0">
                <a:latin typeface="Verdana" panose="020B0604030504040204"/>
                <a:cs typeface="Verdana" panose="020B0604030504040204"/>
              </a:rPr>
              <a:t> </a:t>
            </a:r>
            <a:r>
              <a:rPr sz="2450" spc="114" dirty="0">
                <a:latin typeface="Verdana" panose="020B0604030504040204"/>
                <a:cs typeface="Verdana" panose="020B0604030504040204"/>
              </a:rPr>
              <a:t>c</a:t>
            </a:r>
            <a:r>
              <a:rPr sz="2450" spc="-15" dirty="0">
                <a:latin typeface="Verdana" panose="020B0604030504040204"/>
                <a:cs typeface="Verdana" panose="020B0604030504040204"/>
              </a:rPr>
              <a:t>a</a:t>
            </a:r>
            <a:r>
              <a:rPr sz="2450" spc="85" dirty="0">
                <a:latin typeface="Verdana" panose="020B0604030504040204"/>
                <a:cs typeface="Verdana" panose="020B0604030504040204"/>
              </a:rPr>
              <a:t>n  </a:t>
            </a:r>
            <a:r>
              <a:rPr sz="2450" spc="20" dirty="0">
                <a:latin typeface="Verdana" panose="020B0604030504040204"/>
                <a:cs typeface="Verdana" panose="020B0604030504040204"/>
              </a:rPr>
              <a:t>provide </a:t>
            </a:r>
            <a:r>
              <a:rPr sz="2450" spc="10" dirty="0">
                <a:latin typeface="Verdana" panose="020B0604030504040204"/>
                <a:cs typeface="Verdana" panose="020B0604030504040204"/>
              </a:rPr>
              <a:t>valuable </a:t>
            </a:r>
            <a:r>
              <a:rPr sz="2450" spc="35" dirty="0">
                <a:latin typeface="Verdana" panose="020B0604030504040204"/>
                <a:cs typeface="Verdana" panose="020B0604030504040204"/>
              </a:rPr>
              <a:t>insights </a:t>
            </a:r>
            <a:r>
              <a:rPr sz="2450" spc="40" dirty="0">
                <a:latin typeface="Verdana" panose="020B0604030504040204"/>
                <a:cs typeface="Verdana" panose="020B0604030504040204"/>
              </a:rPr>
              <a:t>into </a:t>
            </a:r>
            <a:r>
              <a:rPr sz="2450" spc="-15" dirty="0">
                <a:latin typeface="Verdana" panose="020B0604030504040204"/>
                <a:cs typeface="Verdana" panose="020B0604030504040204"/>
              </a:rPr>
              <a:t>a </a:t>
            </a:r>
            <a:r>
              <a:rPr sz="2450" spc="-5" dirty="0">
                <a:latin typeface="Verdana" panose="020B0604030504040204"/>
                <a:cs typeface="Verdana" panose="020B0604030504040204"/>
              </a:rPr>
              <a:t>borrower's </a:t>
            </a:r>
            <a:r>
              <a:rPr sz="2450" dirty="0">
                <a:latin typeface="Verdana" panose="020B0604030504040204"/>
                <a:cs typeface="Verdana" panose="020B0604030504040204"/>
              </a:rPr>
              <a:t> </a:t>
            </a:r>
            <a:r>
              <a:rPr sz="2450" spc="114" dirty="0">
                <a:latin typeface="Verdana" panose="020B0604030504040204"/>
                <a:cs typeface="Verdana" panose="020B0604030504040204"/>
              </a:rPr>
              <a:t>c</a:t>
            </a:r>
            <a:r>
              <a:rPr sz="2450" spc="-90" dirty="0">
                <a:latin typeface="Verdana" panose="020B0604030504040204"/>
                <a:cs typeface="Verdana" panose="020B0604030504040204"/>
              </a:rPr>
              <a:t>r</a:t>
            </a:r>
            <a:r>
              <a:rPr sz="2450" spc="35" dirty="0">
                <a:latin typeface="Verdana" panose="020B0604030504040204"/>
                <a:cs typeface="Verdana" panose="020B0604030504040204"/>
              </a:rPr>
              <a:t>e</a:t>
            </a:r>
            <a:r>
              <a:rPr sz="2450" spc="150" dirty="0">
                <a:latin typeface="Verdana" panose="020B0604030504040204"/>
                <a:cs typeface="Verdana" panose="020B0604030504040204"/>
              </a:rPr>
              <a:t>d</a:t>
            </a:r>
            <a:r>
              <a:rPr sz="2450" spc="-10" dirty="0">
                <a:latin typeface="Verdana" panose="020B0604030504040204"/>
                <a:cs typeface="Verdana" panose="020B0604030504040204"/>
              </a:rPr>
              <a:t>i</a:t>
            </a:r>
            <a:r>
              <a:rPr sz="2450" spc="10" dirty="0">
                <a:latin typeface="Verdana" panose="020B0604030504040204"/>
                <a:cs typeface="Verdana" panose="020B0604030504040204"/>
              </a:rPr>
              <a:t>t</a:t>
            </a:r>
            <a:r>
              <a:rPr sz="2450" spc="130" dirty="0">
                <a:latin typeface="Verdana" panose="020B0604030504040204"/>
                <a:cs typeface="Verdana" panose="020B0604030504040204"/>
              </a:rPr>
              <a:t>w</a:t>
            </a:r>
            <a:r>
              <a:rPr sz="2450" spc="60" dirty="0">
                <a:latin typeface="Verdana" panose="020B0604030504040204"/>
                <a:cs typeface="Verdana" panose="020B0604030504040204"/>
              </a:rPr>
              <a:t>o</a:t>
            </a:r>
            <a:r>
              <a:rPr sz="2450" spc="-20" dirty="0">
                <a:latin typeface="Verdana" panose="020B0604030504040204"/>
                <a:cs typeface="Verdana" panose="020B0604030504040204"/>
              </a:rPr>
              <a:t>r</a:t>
            </a:r>
            <a:r>
              <a:rPr sz="2450" spc="35" dirty="0">
                <a:latin typeface="Verdana" panose="020B0604030504040204"/>
                <a:cs typeface="Verdana" panose="020B0604030504040204"/>
              </a:rPr>
              <a:t>t</a:t>
            </a:r>
            <a:r>
              <a:rPr sz="2450" spc="125" dirty="0">
                <a:latin typeface="Verdana" panose="020B0604030504040204"/>
                <a:cs typeface="Verdana" panose="020B0604030504040204"/>
              </a:rPr>
              <a:t>h</a:t>
            </a:r>
            <a:r>
              <a:rPr sz="2450" spc="-10" dirty="0">
                <a:latin typeface="Verdana" panose="020B0604030504040204"/>
                <a:cs typeface="Verdana" panose="020B0604030504040204"/>
              </a:rPr>
              <a:t>i</a:t>
            </a:r>
            <a:r>
              <a:rPr sz="2450" spc="125" dirty="0">
                <a:latin typeface="Verdana" panose="020B0604030504040204"/>
                <a:cs typeface="Verdana" panose="020B0604030504040204"/>
              </a:rPr>
              <a:t>n</a:t>
            </a:r>
            <a:r>
              <a:rPr sz="2450" spc="35" dirty="0">
                <a:latin typeface="Verdana" panose="020B0604030504040204"/>
                <a:cs typeface="Verdana" panose="020B0604030504040204"/>
              </a:rPr>
              <a:t>e</a:t>
            </a:r>
            <a:r>
              <a:rPr sz="2450" spc="-70" dirty="0">
                <a:latin typeface="Verdana" panose="020B0604030504040204"/>
                <a:cs typeface="Verdana" panose="020B0604030504040204"/>
              </a:rPr>
              <a:t>ss</a:t>
            </a:r>
            <a:r>
              <a:rPr sz="2450" spc="-370" dirty="0">
                <a:latin typeface="Verdana" panose="020B0604030504040204"/>
                <a:cs typeface="Verdana" panose="020B0604030504040204"/>
              </a:rPr>
              <a:t>.</a:t>
            </a:r>
            <a:r>
              <a:rPr sz="2450" spc="-215" dirty="0">
                <a:latin typeface="Verdana" panose="020B0604030504040204"/>
                <a:cs typeface="Verdana" panose="020B0604030504040204"/>
              </a:rPr>
              <a:t> </a:t>
            </a:r>
            <a:r>
              <a:rPr sz="2450" spc="80" dirty="0">
                <a:latin typeface="Verdana" panose="020B0604030504040204"/>
                <a:cs typeface="Verdana" panose="020B0604030504040204"/>
              </a:rPr>
              <a:t>A</a:t>
            </a:r>
            <a:r>
              <a:rPr sz="2450" spc="150" dirty="0">
                <a:latin typeface="Verdana" panose="020B0604030504040204"/>
                <a:cs typeface="Verdana" panose="020B0604030504040204"/>
              </a:rPr>
              <a:t>dd</a:t>
            </a:r>
            <a:r>
              <a:rPr sz="2450" spc="-10" dirty="0">
                <a:latin typeface="Verdana" panose="020B0604030504040204"/>
                <a:cs typeface="Verdana" panose="020B0604030504040204"/>
              </a:rPr>
              <a:t>i</a:t>
            </a:r>
            <a:r>
              <a:rPr sz="2450" spc="35" dirty="0">
                <a:latin typeface="Verdana" panose="020B0604030504040204"/>
                <a:cs typeface="Verdana" panose="020B0604030504040204"/>
              </a:rPr>
              <a:t>t</a:t>
            </a:r>
            <a:r>
              <a:rPr sz="2450" spc="-10" dirty="0">
                <a:latin typeface="Verdana" panose="020B0604030504040204"/>
                <a:cs typeface="Verdana" panose="020B0604030504040204"/>
              </a:rPr>
              <a:t>i</a:t>
            </a:r>
            <a:r>
              <a:rPr sz="2450" spc="60" dirty="0">
                <a:latin typeface="Verdana" panose="020B0604030504040204"/>
                <a:cs typeface="Verdana" panose="020B0604030504040204"/>
              </a:rPr>
              <a:t>o</a:t>
            </a:r>
            <a:r>
              <a:rPr sz="2450" spc="125" dirty="0">
                <a:latin typeface="Verdana" panose="020B0604030504040204"/>
                <a:cs typeface="Verdana" panose="020B0604030504040204"/>
              </a:rPr>
              <a:t>n</a:t>
            </a:r>
            <a:r>
              <a:rPr sz="2450" spc="-15" dirty="0">
                <a:latin typeface="Verdana" panose="020B0604030504040204"/>
                <a:cs typeface="Verdana" panose="020B0604030504040204"/>
              </a:rPr>
              <a:t>a</a:t>
            </a:r>
            <a:r>
              <a:rPr sz="2450" spc="-10" dirty="0">
                <a:latin typeface="Verdana" panose="020B0604030504040204"/>
                <a:cs typeface="Verdana" panose="020B0604030504040204"/>
              </a:rPr>
              <a:t>ll</a:t>
            </a:r>
            <a:r>
              <a:rPr sz="2450" spc="-195" dirty="0">
                <a:latin typeface="Verdana" panose="020B0604030504040204"/>
                <a:cs typeface="Verdana" panose="020B0604030504040204"/>
              </a:rPr>
              <a:t>y</a:t>
            </a:r>
            <a:r>
              <a:rPr sz="2450" spc="-370" dirty="0">
                <a:latin typeface="Verdana" panose="020B0604030504040204"/>
                <a:cs typeface="Verdana" panose="020B0604030504040204"/>
              </a:rPr>
              <a:t>,</a:t>
            </a:r>
            <a:r>
              <a:rPr sz="2450" spc="-215" dirty="0">
                <a:latin typeface="Verdana" panose="020B0604030504040204"/>
                <a:cs typeface="Verdana" panose="020B0604030504040204"/>
              </a:rPr>
              <a:t> </a:t>
            </a:r>
            <a:r>
              <a:rPr sz="2450" spc="35" dirty="0">
                <a:latin typeface="Verdana" panose="020B0604030504040204"/>
                <a:cs typeface="Verdana" panose="020B0604030504040204"/>
              </a:rPr>
              <a:t>t</a:t>
            </a:r>
            <a:r>
              <a:rPr sz="2450" spc="125" dirty="0">
                <a:latin typeface="Verdana" panose="020B0604030504040204"/>
                <a:cs typeface="Verdana" panose="020B0604030504040204"/>
              </a:rPr>
              <a:t>h</a:t>
            </a:r>
            <a:r>
              <a:rPr sz="2450" spc="10" dirty="0">
                <a:latin typeface="Verdana" panose="020B0604030504040204"/>
                <a:cs typeface="Verdana" panose="020B0604030504040204"/>
              </a:rPr>
              <a:t>e</a:t>
            </a:r>
            <a:r>
              <a:rPr sz="2450" spc="-110" dirty="0">
                <a:latin typeface="Verdana" panose="020B0604030504040204"/>
                <a:cs typeface="Verdana" panose="020B0604030504040204"/>
              </a:rPr>
              <a:t>y</a:t>
            </a:r>
            <a:r>
              <a:rPr sz="2450" spc="-215" dirty="0">
                <a:latin typeface="Verdana" panose="020B0604030504040204"/>
                <a:cs typeface="Verdana" panose="020B0604030504040204"/>
              </a:rPr>
              <a:t> </a:t>
            </a:r>
            <a:r>
              <a:rPr sz="2450" spc="150" dirty="0">
                <a:latin typeface="Verdana" panose="020B0604030504040204"/>
                <a:cs typeface="Verdana" panose="020B0604030504040204"/>
              </a:rPr>
              <a:t>d</a:t>
            </a:r>
            <a:r>
              <a:rPr sz="2450" spc="60" dirty="0">
                <a:latin typeface="Verdana" panose="020B0604030504040204"/>
                <a:cs typeface="Verdana" panose="020B0604030504040204"/>
              </a:rPr>
              <a:t>o</a:t>
            </a:r>
            <a:r>
              <a:rPr sz="2450" spc="-215" dirty="0">
                <a:latin typeface="Verdana" panose="020B0604030504040204"/>
                <a:cs typeface="Verdana" panose="020B0604030504040204"/>
              </a:rPr>
              <a:t> </a:t>
            </a:r>
            <a:r>
              <a:rPr sz="2450" spc="125" dirty="0">
                <a:latin typeface="Verdana" panose="020B0604030504040204"/>
                <a:cs typeface="Verdana" panose="020B0604030504040204"/>
              </a:rPr>
              <a:t>n</a:t>
            </a:r>
            <a:r>
              <a:rPr sz="2450" spc="60" dirty="0">
                <a:latin typeface="Verdana" panose="020B0604030504040204"/>
                <a:cs typeface="Verdana" panose="020B0604030504040204"/>
              </a:rPr>
              <a:t>o</a:t>
            </a:r>
            <a:r>
              <a:rPr sz="2450" spc="35" dirty="0">
                <a:latin typeface="Verdana" panose="020B0604030504040204"/>
                <a:cs typeface="Verdana" panose="020B0604030504040204"/>
              </a:rPr>
              <a:t>t  </a:t>
            </a:r>
            <a:r>
              <a:rPr sz="2450" spc="114" dirty="0">
                <a:latin typeface="Verdana" panose="020B0604030504040204"/>
                <a:cs typeface="Verdana" panose="020B0604030504040204"/>
              </a:rPr>
              <a:t>c</a:t>
            </a:r>
            <a:r>
              <a:rPr sz="2450" spc="-15" dirty="0">
                <a:latin typeface="Verdana" panose="020B0604030504040204"/>
                <a:cs typeface="Verdana" panose="020B0604030504040204"/>
              </a:rPr>
              <a:t>a</a:t>
            </a:r>
            <a:r>
              <a:rPr sz="2450" spc="150" dirty="0">
                <a:latin typeface="Verdana" panose="020B0604030504040204"/>
                <a:cs typeface="Verdana" panose="020B0604030504040204"/>
              </a:rPr>
              <a:t>p</a:t>
            </a:r>
            <a:r>
              <a:rPr sz="2450" spc="35" dirty="0">
                <a:latin typeface="Verdana" panose="020B0604030504040204"/>
                <a:cs typeface="Verdana" panose="020B0604030504040204"/>
              </a:rPr>
              <a:t>tu</a:t>
            </a:r>
            <a:r>
              <a:rPr sz="2450" spc="-10" dirty="0">
                <a:latin typeface="Verdana" panose="020B0604030504040204"/>
                <a:cs typeface="Verdana" panose="020B0604030504040204"/>
              </a:rPr>
              <a:t>r</a:t>
            </a:r>
            <a:r>
              <a:rPr sz="2450" spc="35" dirty="0">
                <a:latin typeface="Verdana" panose="020B0604030504040204"/>
                <a:cs typeface="Verdana" panose="020B0604030504040204"/>
              </a:rPr>
              <a:t>e</a:t>
            </a:r>
            <a:r>
              <a:rPr sz="2450" spc="-215" dirty="0">
                <a:latin typeface="Verdana" panose="020B0604030504040204"/>
                <a:cs typeface="Verdana" panose="020B0604030504040204"/>
              </a:rPr>
              <a:t> </a:t>
            </a:r>
            <a:r>
              <a:rPr sz="2450" spc="95" dirty="0">
                <a:latin typeface="Verdana" panose="020B0604030504040204"/>
                <a:cs typeface="Verdana" panose="020B0604030504040204"/>
              </a:rPr>
              <a:t>c</a:t>
            </a:r>
            <a:r>
              <a:rPr sz="2450" spc="125" dirty="0">
                <a:latin typeface="Verdana" panose="020B0604030504040204"/>
                <a:cs typeface="Verdana" panose="020B0604030504040204"/>
              </a:rPr>
              <a:t>h</a:t>
            </a:r>
            <a:r>
              <a:rPr sz="2450" spc="-15" dirty="0">
                <a:latin typeface="Verdana" panose="020B0604030504040204"/>
                <a:cs typeface="Verdana" panose="020B0604030504040204"/>
              </a:rPr>
              <a:t>a</a:t>
            </a:r>
            <a:r>
              <a:rPr sz="2450" spc="125" dirty="0">
                <a:latin typeface="Verdana" panose="020B0604030504040204"/>
                <a:cs typeface="Verdana" panose="020B0604030504040204"/>
              </a:rPr>
              <a:t>n</a:t>
            </a:r>
            <a:r>
              <a:rPr sz="2450" spc="100" dirty="0">
                <a:latin typeface="Verdana" panose="020B0604030504040204"/>
                <a:cs typeface="Verdana" panose="020B0604030504040204"/>
              </a:rPr>
              <a:t>ge</a:t>
            </a:r>
            <a:r>
              <a:rPr sz="2450" spc="-70" dirty="0">
                <a:latin typeface="Verdana" panose="020B0604030504040204"/>
                <a:cs typeface="Verdana" panose="020B0604030504040204"/>
              </a:rPr>
              <a:t>s</a:t>
            </a:r>
            <a:r>
              <a:rPr sz="2450" spc="-215" dirty="0">
                <a:latin typeface="Verdana" panose="020B0604030504040204"/>
                <a:cs typeface="Verdana" panose="020B0604030504040204"/>
              </a:rPr>
              <a:t> </a:t>
            </a:r>
            <a:r>
              <a:rPr sz="2450" spc="-10" dirty="0">
                <a:latin typeface="Verdana" panose="020B0604030504040204"/>
                <a:cs typeface="Verdana" panose="020B0604030504040204"/>
              </a:rPr>
              <a:t>i</a:t>
            </a:r>
            <a:r>
              <a:rPr sz="2450" spc="125" dirty="0">
                <a:latin typeface="Verdana" panose="020B0604030504040204"/>
                <a:cs typeface="Verdana" panose="020B0604030504040204"/>
              </a:rPr>
              <a:t>n</a:t>
            </a:r>
            <a:r>
              <a:rPr sz="2450" spc="-215" dirty="0">
                <a:latin typeface="Verdana" panose="020B0604030504040204"/>
                <a:cs typeface="Verdana" panose="020B0604030504040204"/>
              </a:rPr>
              <a:t> </a:t>
            </a:r>
            <a:r>
              <a:rPr sz="2450" spc="114" dirty="0">
                <a:latin typeface="Verdana" panose="020B0604030504040204"/>
                <a:cs typeface="Verdana" panose="020B0604030504040204"/>
              </a:rPr>
              <a:t>c</a:t>
            </a:r>
            <a:r>
              <a:rPr sz="2450" spc="-90" dirty="0">
                <a:latin typeface="Verdana" panose="020B0604030504040204"/>
                <a:cs typeface="Verdana" panose="020B0604030504040204"/>
              </a:rPr>
              <a:t>r</a:t>
            </a:r>
            <a:r>
              <a:rPr sz="2450" spc="35" dirty="0">
                <a:latin typeface="Verdana" panose="020B0604030504040204"/>
                <a:cs typeface="Verdana" panose="020B0604030504040204"/>
              </a:rPr>
              <a:t>e</a:t>
            </a:r>
            <a:r>
              <a:rPr sz="2450" spc="150" dirty="0">
                <a:latin typeface="Verdana" panose="020B0604030504040204"/>
                <a:cs typeface="Verdana" panose="020B0604030504040204"/>
              </a:rPr>
              <a:t>d</a:t>
            </a:r>
            <a:r>
              <a:rPr sz="2450" spc="-10" dirty="0">
                <a:latin typeface="Verdana" panose="020B0604030504040204"/>
                <a:cs typeface="Verdana" panose="020B0604030504040204"/>
              </a:rPr>
              <a:t>i</a:t>
            </a:r>
            <a:r>
              <a:rPr sz="2450" spc="35" dirty="0">
                <a:latin typeface="Verdana" panose="020B0604030504040204"/>
                <a:cs typeface="Verdana" panose="020B0604030504040204"/>
              </a:rPr>
              <a:t>t</a:t>
            </a:r>
            <a:r>
              <a:rPr sz="2450" spc="-215" dirty="0">
                <a:latin typeface="Verdana" panose="020B0604030504040204"/>
                <a:cs typeface="Verdana" panose="020B0604030504040204"/>
              </a:rPr>
              <a:t> </a:t>
            </a:r>
            <a:r>
              <a:rPr sz="2450" spc="150" dirty="0">
                <a:latin typeface="Verdana" panose="020B0604030504040204"/>
                <a:cs typeface="Verdana" panose="020B0604030504040204"/>
              </a:rPr>
              <a:t>b</a:t>
            </a:r>
            <a:r>
              <a:rPr sz="2450" spc="35" dirty="0">
                <a:latin typeface="Verdana" panose="020B0604030504040204"/>
                <a:cs typeface="Verdana" panose="020B0604030504040204"/>
              </a:rPr>
              <a:t>e</a:t>
            </a:r>
            <a:r>
              <a:rPr sz="2450" spc="125" dirty="0">
                <a:latin typeface="Verdana" panose="020B0604030504040204"/>
                <a:cs typeface="Verdana" panose="020B0604030504040204"/>
              </a:rPr>
              <a:t>h</a:t>
            </a:r>
            <a:r>
              <a:rPr sz="2450" spc="-40" dirty="0">
                <a:latin typeface="Verdana" panose="020B0604030504040204"/>
                <a:cs typeface="Verdana" panose="020B0604030504040204"/>
              </a:rPr>
              <a:t>a</a:t>
            </a:r>
            <a:r>
              <a:rPr sz="2450" spc="-110" dirty="0">
                <a:latin typeface="Verdana" panose="020B0604030504040204"/>
                <a:cs typeface="Verdana" panose="020B0604030504040204"/>
              </a:rPr>
              <a:t>v</a:t>
            </a:r>
            <a:r>
              <a:rPr sz="2450" spc="-10" dirty="0">
                <a:latin typeface="Verdana" panose="020B0604030504040204"/>
                <a:cs typeface="Verdana" panose="020B0604030504040204"/>
              </a:rPr>
              <a:t>i</a:t>
            </a:r>
            <a:r>
              <a:rPr sz="2450" spc="60" dirty="0">
                <a:latin typeface="Verdana" panose="020B0604030504040204"/>
                <a:cs typeface="Verdana" panose="020B0604030504040204"/>
              </a:rPr>
              <a:t>o</a:t>
            </a:r>
            <a:r>
              <a:rPr sz="2450" spc="-55" dirty="0">
                <a:latin typeface="Verdana" panose="020B0604030504040204"/>
                <a:cs typeface="Verdana" panose="020B0604030504040204"/>
              </a:rPr>
              <a:t>r</a:t>
            </a:r>
            <a:r>
              <a:rPr sz="2450" spc="-215" dirty="0">
                <a:latin typeface="Verdana" panose="020B0604030504040204"/>
                <a:cs typeface="Verdana" panose="020B0604030504040204"/>
              </a:rPr>
              <a:t> </a:t>
            </a:r>
            <a:r>
              <a:rPr sz="2450" spc="20" dirty="0">
                <a:latin typeface="Verdana" panose="020B0604030504040204"/>
                <a:cs typeface="Verdana" panose="020B0604030504040204"/>
              </a:rPr>
              <a:t>o</a:t>
            </a:r>
            <a:r>
              <a:rPr sz="2450" spc="-150" dirty="0">
                <a:latin typeface="Verdana" panose="020B0604030504040204"/>
                <a:cs typeface="Verdana" panose="020B0604030504040204"/>
              </a:rPr>
              <a:t>v</a:t>
            </a:r>
            <a:r>
              <a:rPr sz="2450" spc="35" dirty="0">
                <a:latin typeface="Verdana" panose="020B0604030504040204"/>
                <a:cs typeface="Verdana" panose="020B0604030504040204"/>
              </a:rPr>
              <a:t>e</a:t>
            </a:r>
            <a:r>
              <a:rPr sz="2450" spc="-55" dirty="0">
                <a:latin typeface="Verdana" panose="020B0604030504040204"/>
                <a:cs typeface="Verdana" panose="020B0604030504040204"/>
              </a:rPr>
              <a:t>r</a:t>
            </a:r>
            <a:r>
              <a:rPr sz="2450" spc="-215" dirty="0">
                <a:latin typeface="Verdana" panose="020B0604030504040204"/>
                <a:cs typeface="Verdana" panose="020B0604030504040204"/>
              </a:rPr>
              <a:t> </a:t>
            </a:r>
            <a:r>
              <a:rPr sz="2450" spc="35" dirty="0">
                <a:latin typeface="Verdana" panose="020B0604030504040204"/>
                <a:cs typeface="Verdana" panose="020B0604030504040204"/>
              </a:rPr>
              <a:t>t</a:t>
            </a:r>
            <a:r>
              <a:rPr sz="2450" spc="-10" dirty="0">
                <a:latin typeface="Verdana" panose="020B0604030504040204"/>
                <a:cs typeface="Verdana" panose="020B0604030504040204"/>
              </a:rPr>
              <a:t>i</a:t>
            </a:r>
            <a:r>
              <a:rPr sz="2450" spc="240" dirty="0">
                <a:latin typeface="Verdana" panose="020B0604030504040204"/>
                <a:cs typeface="Verdana" panose="020B0604030504040204"/>
              </a:rPr>
              <a:t>m</a:t>
            </a:r>
            <a:r>
              <a:rPr sz="2450" spc="35" dirty="0">
                <a:latin typeface="Verdana" panose="020B0604030504040204"/>
                <a:cs typeface="Verdana" panose="020B0604030504040204"/>
              </a:rPr>
              <a:t>e</a:t>
            </a:r>
            <a:r>
              <a:rPr sz="2450" spc="-360" dirty="0">
                <a:latin typeface="Verdana" panose="020B0604030504040204"/>
                <a:cs typeface="Verdana" panose="020B0604030504040204"/>
              </a:rPr>
              <a:t>,  </a:t>
            </a:r>
            <a:r>
              <a:rPr sz="2450" spc="170" dirty="0">
                <a:latin typeface="Verdana" panose="020B0604030504040204"/>
                <a:cs typeface="Verdana" panose="020B0604030504040204"/>
              </a:rPr>
              <a:t>w</a:t>
            </a:r>
            <a:r>
              <a:rPr sz="2450" spc="125" dirty="0">
                <a:latin typeface="Verdana" panose="020B0604030504040204"/>
                <a:cs typeface="Verdana" panose="020B0604030504040204"/>
              </a:rPr>
              <a:t>h</a:t>
            </a:r>
            <a:r>
              <a:rPr sz="2450" spc="-10" dirty="0">
                <a:latin typeface="Verdana" panose="020B0604030504040204"/>
                <a:cs typeface="Verdana" panose="020B0604030504040204"/>
              </a:rPr>
              <a:t>i</a:t>
            </a:r>
            <a:r>
              <a:rPr sz="2450" spc="95" dirty="0">
                <a:latin typeface="Verdana" panose="020B0604030504040204"/>
                <a:cs typeface="Verdana" panose="020B0604030504040204"/>
              </a:rPr>
              <a:t>c</a:t>
            </a:r>
            <a:r>
              <a:rPr sz="2450" spc="125" dirty="0">
                <a:latin typeface="Verdana" panose="020B0604030504040204"/>
                <a:cs typeface="Verdana" panose="020B0604030504040204"/>
              </a:rPr>
              <a:t>h</a:t>
            </a:r>
            <a:r>
              <a:rPr sz="2450" spc="-215" dirty="0">
                <a:latin typeface="Verdana" panose="020B0604030504040204"/>
                <a:cs typeface="Verdana" panose="020B0604030504040204"/>
              </a:rPr>
              <a:t> </a:t>
            </a:r>
            <a:r>
              <a:rPr sz="2450" spc="114" dirty="0">
                <a:latin typeface="Verdana" panose="020B0604030504040204"/>
                <a:cs typeface="Verdana" panose="020B0604030504040204"/>
              </a:rPr>
              <a:t>c</a:t>
            </a:r>
            <a:r>
              <a:rPr sz="2450" spc="-15" dirty="0">
                <a:latin typeface="Verdana" panose="020B0604030504040204"/>
                <a:cs typeface="Verdana" panose="020B0604030504040204"/>
              </a:rPr>
              <a:t>a</a:t>
            </a:r>
            <a:r>
              <a:rPr sz="2450" spc="125" dirty="0">
                <a:latin typeface="Verdana" panose="020B0604030504040204"/>
                <a:cs typeface="Verdana" panose="020B0604030504040204"/>
              </a:rPr>
              <a:t>n</a:t>
            </a:r>
            <a:r>
              <a:rPr sz="2450" spc="-215" dirty="0">
                <a:latin typeface="Verdana" panose="020B0604030504040204"/>
                <a:cs typeface="Verdana" panose="020B0604030504040204"/>
              </a:rPr>
              <a:t> </a:t>
            </a:r>
            <a:r>
              <a:rPr sz="2450" spc="-10" dirty="0">
                <a:latin typeface="Verdana" panose="020B0604030504040204"/>
                <a:cs typeface="Verdana" panose="020B0604030504040204"/>
              </a:rPr>
              <a:t>l</a:t>
            </a:r>
            <a:r>
              <a:rPr sz="2450" spc="-5" dirty="0">
                <a:latin typeface="Verdana" panose="020B0604030504040204"/>
                <a:cs typeface="Verdana" panose="020B0604030504040204"/>
              </a:rPr>
              <a:t>e</a:t>
            </a:r>
            <a:r>
              <a:rPr sz="2450" spc="-15" dirty="0">
                <a:latin typeface="Verdana" panose="020B0604030504040204"/>
                <a:cs typeface="Verdana" panose="020B0604030504040204"/>
              </a:rPr>
              <a:t>a</a:t>
            </a:r>
            <a:r>
              <a:rPr sz="2450" spc="150" dirty="0">
                <a:latin typeface="Verdana" panose="020B0604030504040204"/>
                <a:cs typeface="Verdana" panose="020B0604030504040204"/>
              </a:rPr>
              <a:t>d</a:t>
            </a:r>
            <a:r>
              <a:rPr sz="2450" spc="-215" dirty="0">
                <a:latin typeface="Verdana" panose="020B0604030504040204"/>
                <a:cs typeface="Verdana" panose="020B0604030504040204"/>
              </a:rPr>
              <a:t> </a:t>
            </a:r>
            <a:r>
              <a:rPr sz="2450" spc="-15" dirty="0">
                <a:latin typeface="Verdana" panose="020B0604030504040204"/>
                <a:cs typeface="Verdana" panose="020B0604030504040204"/>
              </a:rPr>
              <a:t>t</a:t>
            </a:r>
            <a:r>
              <a:rPr sz="2450" spc="60" dirty="0">
                <a:latin typeface="Verdana" panose="020B0604030504040204"/>
                <a:cs typeface="Verdana" panose="020B0604030504040204"/>
              </a:rPr>
              <a:t>o</a:t>
            </a:r>
            <a:r>
              <a:rPr sz="2450" spc="-215" dirty="0">
                <a:latin typeface="Verdana" panose="020B0604030504040204"/>
                <a:cs typeface="Verdana" panose="020B0604030504040204"/>
              </a:rPr>
              <a:t> </a:t>
            </a:r>
            <a:r>
              <a:rPr sz="2450" spc="60" dirty="0">
                <a:latin typeface="Verdana" panose="020B0604030504040204"/>
                <a:cs typeface="Verdana" panose="020B0604030504040204"/>
              </a:rPr>
              <a:t>o</a:t>
            </a:r>
            <a:r>
              <a:rPr sz="2450" spc="114" dirty="0">
                <a:latin typeface="Verdana" panose="020B0604030504040204"/>
                <a:cs typeface="Verdana" panose="020B0604030504040204"/>
              </a:rPr>
              <a:t>u</a:t>
            </a:r>
            <a:r>
              <a:rPr sz="2450" spc="-15" dirty="0">
                <a:latin typeface="Verdana" panose="020B0604030504040204"/>
                <a:cs typeface="Verdana" panose="020B0604030504040204"/>
              </a:rPr>
              <a:t>t</a:t>
            </a:r>
            <a:r>
              <a:rPr sz="2450" spc="150" dirty="0">
                <a:latin typeface="Verdana" panose="020B0604030504040204"/>
                <a:cs typeface="Verdana" panose="020B0604030504040204"/>
              </a:rPr>
              <a:t>d</a:t>
            </a:r>
            <a:r>
              <a:rPr sz="2450" spc="-15" dirty="0">
                <a:latin typeface="Verdana" panose="020B0604030504040204"/>
                <a:cs typeface="Verdana" panose="020B0604030504040204"/>
              </a:rPr>
              <a:t>at</a:t>
            </a:r>
            <a:r>
              <a:rPr sz="2450" spc="35" dirty="0">
                <a:latin typeface="Verdana" panose="020B0604030504040204"/>
                <a:cs typeface="Verdana" panose="020B0604030504040204"/>
              </a:rPr>
              <a:t>e</a:t>
            </a:r>
            <a:r>
              <a:rPr sz="2450" spc="150" dirty="0">
                <a:latin typeface="Verdana" panose="020B0604030504040204"/>
                <a:cs typeface="Verdana" panose="020B0604030504040204"/>
              </a:rPr>
              <a:t>d</a:t>
            </a:r>
            <a:r>
              <a:rPr sz="2450" spc="-215" dirty="0">
                <a:latin typeface="Verdana" panose="020B0604030504040204"/>
                <a:cs typeface="Verdana" panose="020B0604030504040204"/>
              </a:rPr>
              <a:t> </a:t>
            </a:r>
            <a:r>
              <a:rPr sz="2450" spc="114" dirty="0">
                <a:latin typeface="Verdana" panose="020B0604030504040204"/>
                <a:cs typeface="Verdana" panose="020B0604030504040204"/>
              </a:rPr>
              <a:t>c</a:t>
            </a:r>
            <a:r>
              <a:rPr sz="2450" spc="-90" dirty="0">
                <a:latin typeface="Verdana" panose="020B0604030504040204"/>
                <a:cs typeface="Verdana" panose="020B0604030504040204"/>
              </a:rPr>
              <a:t>r</a:t>
            </a:r>
            <a:r>
              <a:rPr sz="2450" spc="35" dirty="0">
                <a:latin typeface="Verdana" panose="020B0604030504040204"/>
                <a:cs typeface="Verdana" panose="020B0604030504040204"/>
              </a:rPr>
              <a:t>e</a:t>
            </a:r>
            <a:r>
              <a:rPr sz="2450" spc="150" dirty="0">
                <a:latin typeface="Verdana" panose="020B0604030504040204"/>
                <a:cs typeface="Verdana" panose="020B0604030504040204"/>
              </a:rPr>
              <a:t>d</a:t>
            </a:r>
            <a:r>
              <a:rPr sz="2450" spc="-10" dirty="0">
                <a:latin typeface="Verdana" panose="020B0604030504040204"/>
                <a:cs typeface="Verdana" panose="020B0604030504040204"/>
              </a:rPr>
              <a:t>i</a:t>
            </a:r>
            <a:r>
              <a:rPr sz="2450" spc="35" dirty="0">
                <a:latin typeface="Verdana" panose="020B0604030504040204"/>
                <a:cs typeface="Verdana" panose="020B0604030504040204"/>
              </a:rPr>
              <a:t>t</a:t>
            </a:r>
            <a:r>
              <a:rPr sz="2450" spc="-215" dirty="0">
                <a:latin typeface="Verdana" panose="020B0604030504040204"/>
                <a:cs typeface="Verdana" panose="020B0604030504040204"/>
              </a:rPr>
              <a:t> </a:t>
            </a:r>
            <a:r>
              <a:rPr sz="2450" spc="-70" dirty="0">
                <a:latin typeface="Verdana" panose="020B0604030504040204"/>
                <a:cs typeface="Verdana" panose="020B0604030504040204"/>
              </a:rPr>
              <a:t>s</a:t>
            </a:r>
            <a:r>
              <a:rPr sz="2450" spc="90" dirty="0">
                <a:latin typeface="Verdana" panose="020B0604030504040204"/>
                <a:cs typeface="Verdana" panose="020B0604030504040204"/>
              </a:rPr>
              <a:t>c</a:t>
            </a:r>
            <a:r>
              <a:rPr sz="2450" spc="60" dirty="0">
                <a:latin typeface="Verdana" panose="020B0604030504040204"/>
                <a:cs typeface="Verdana" panose="020B0604030504040204"/>
              </a:rPr>
              <a:t>o</a:t>
            </a:r>
            <a:r>
              <a:rPr sz="2450" spc="-90" dirty="0">
                <a:latin typeface="Verdana" panose="020B0604030504040204"/>
                <a:cs typeface="Verdana" panose="020B0604030504040204"/>
              </a:rPr>
              <a:t>r</a:t>
            </a:r>
            <a:r>
              <a:rPr sz="2450" spc="35" dirty="0">
                <a:latin typeface="Verdana" panose="020B0604030504040204"/>
                <a:cs typeface="Verdana" panose="020B0604030504040204"/>
              </a:rPr>
              <a:t>e</a:t>
            </a:r>
            <a:r>
              <a:rPr sz="2450" spc="-70" dirty="0">
                <a:latin typeface="Verdana" panose="020B0604030504040204"/>
                <a:cs typeface="Verdana" panose="020B0604030504040204"/>
              </a:rPr>
              <a:t>s</a:t>
            </a:r>
            <a:r>
              <a:rPr sz="2450" spc="-215" dirty="0">
                <a:latin typeface="Verdana" panose="020B0604030504040204"/>
                <a:cs typeface="Verdana" panose="020B0604030504040204"/>
              </a:rPr>
              <a:t> </a:t>
            </a:r>
            <a:r>
              <a:rPr sz="2450" spc="35" dirty="0">
                <a:latin typeface="Verdana" panose="020B0604030504040204"/>
                <a:cs typeface="Verdana" panose="020B0604030504040204"/>
              </a:rPr>
              <a:t>t</a:t>
            </a:r>
            <a:r>
              <a:rPr sz="2450" spc="125" dirty="0">
                <a:latin typeface="Verdana" panose="020B0604030504040204"/>
                <a:cs typeface="Verdana" panose="020B0604030504040204"/>
              </a:rPr>
              <a:t>h</a:t>
            </a:r>
            <a:r>
              <a:rPr sz="2450" spc="-15" dirty="0">
                <a:latin typeface="Verdana" panose="020B0604030504040204"/>
                <a:cs typeface="Verdana" panose="020B0604030504040204"/>
              </a:rPr>
              <a:t>a</a:t>
            </a:r>
            <a:r>
              <a:rPr sz="2450" spc="35" dirty="0">
                <a:latin typeface="Verdana" panose="020B0604030504040204"/>
                <a:cs typeface="Verdana" panose="020B0604030504040204"/>
              </a:rPr>
              <a:t>t</a:t>
            </a:r>
            <a:r>
              <a:rPr sz="2450" spc="-215" dirty="0">
                <a:latin typeface="Verdana" panose="020B0604030504040204"/>
                <a:cs typeface="Verdana" panose="020B0604030504040204"/>
              </a:rPr>
              <a:t> </a:t>
            </a:r>
            <a:r>
              <a:rPr sz="2450" spc="150" dirty="0">
                <a:latin typeface="Verdana" panose="020B0604030504040204"/>
                <a:cs typeface="Verdana" panose="020B0604030504040204"/>
              </a:rPr>
              <a:t>d</a:t>
            </a:r>
            <a:r>
              <a:rPr sz="2450" spc="45" dirty="0">
                <a:latin typeface="Verdana" panose="020B0604030504040204"/>
                <a:cs typeface="Verdana" panose="020B0604030504040204"/>
              </a:rPr>
              <a:t>o  </a:t>
            </a:r>
            <a:r>
              <a:rPr sz="2450" spc="125" dirty="0">
                <a:latin typeface="Verdana" panose="020B0604030504040204"/>
                <a:cs typeface="Verdana" panose="020B0604030504040204"/>
              </a:rPr>
              <a:t>n</a:t>
            </a:r>
            <a:r>
              <a:rPr sz="2450" spc="60" dirty="0">
                <a:latin typeface="Verdana" panose="020B0604030504040204"/>
                <a:cs typeface="Verdana" panose="020B0604030504040204"/>
              </a:rPr>
              <a:t>o</a:t>
            </a:r>
            <a:r>
              <a:rPr sz="2450" spc="35" dirty="0">
                <a:latin typeface="Verdana" panose="020B0604030504040204"/>
                <a:cs typeface="Verdana" panose="020B0604030504040204"/>
              </a:rPr>
              <a:t>t</a:t>
            </a:r>
            <a:r>
              <a:rPr sz="2450" spc="-215" dirty="0">
                <a:latin typeface="Verdana" panose="020B0604030504040204"/>
                <a:cs typeface="Verdana" panose="020B0604030504040204"/>
              </a:rPr>
              <a:t> </a:t>
            </a:r>
            <a:r>
              <a:rPr sz="2450" spc="-90" dirty="0">
                <a:latin typeface="Verdana" panose="020B0604030504040204"/>
                <a:cs typeface="Verdana" panose="020B0604030504040204"/>
              </a:rPr>
              <a:t>r</a:t>
            </a:r>
            <a:r>
              <a:rPr sz="2450" spc="35" dirty="0">
                <a:latin typeface="Verdana" panose="020B0604030504040204"/>
                <a:cs typeface="Verdana" panose="020B0604030504040204"/>
              </a:rPr>
              <a:t>e</a:t>
            </a:r>
            <a:r>
              <a:rPr sz="2450" spc="-30" dirty="0">
                <a:latin typeface="Verdana" panose="020B0604030504040204"/>
                <a:cs typeface="Verdana" panose="020B0604030504040204"/>
              </a:rPr>
              <a:t>ﬂ</a:t>
            </a:r>
            <a:r>
              <a:rPr sz="2450" spc="35" dirty="0">
                <a:latin typeface="Verdana" panose="020B0604030504040204"/>
                <a:cs typeface="Verdana" panose="020B0604030504040204"/>
              </a:rPr>
              <a:t>e</a:t>
            </a:r>
            <a:r>
              <a:rPr sz="2450" spc="125" dirty="0">
                <a:latin typeface="Verdana" panose="020B0604030504040204"/>
                <a:cs typeface="Verdana" panose="020B0604030504040204"/>
              </a:rPr>
              <a:t>c</a:t>
            </a:r>
            <a:r>
              <a:rPr sz="2450" spc="35" dirty="0">
                <a:latin typeface="Verdana" panose="020B0604030504040204"/>
                <a:cs typeface="Verdana" panose="020B0604030504040204"/>
              </a:rPr>
              <a:t>t</a:t>
            </a:r>
            <a:r>
              <a:rPr sz="2450" spc="-215" dirty="0">
                <a:latin typeface="Verdana" panose="020B0604030504040204"/>
                <a:cs typeface="Verdana" panose="020B0604030504040204"/>
              </a:rPr>
              <a:t> </a:t>
            </a:r>
            <a:r>
              <a:rPr sz="2450" spc="-15" dirty="0">
                <a:latin typeface="Verdana" panose="020B0604030504040204"/>
                <a:cs typeface="Verdana" panose="020B0604030504040204"/>
              </a:rPr>
              <a:t>a</a:t>
            </a:r>
            <a:r>
              <a:rPr sz="2450" spc="-215" dirty="0">
                <a:latin typeface="Verdana" panose="020B0604030504040204"/>
                <a:cs typeface="Verdana" panose="020B0604030504040204"/>
              </a:rPr>
              <a:t> </a:t>
            </a:r>
            <a:r>
              <a:rPr sz="2450" spc="150" dirty="0">
                <a:latin typeface="Verdana" panose="020B0604030504040204"/>
                <a:cs typeface="Verdana" panose="020B0604030504040204"/>
              </a:rPr>
              <a:t>b</a:t>
            </a:r>
            <a:r>
              <a:rPr sz="2450" spc="60" dirty="0">
                <a:latin typeface="Verdana" panose="020B0604030504040204"/>
                <a:cs typeface="Verdana" panose="020B0604030504040204"/>
              </a:rPr>
              <a:t>o</a:t>
            </a:r>
            <a:r>
              <a:rPr sz="2450" spc="-75" dirty="0">
                <a:latin typeface="Verdana" panose="020B0604030504040204"/>
                <a:cs typeface="Verdana" panose="020B0604030504040204"/>
              </a:rPr>
              <a:t>r</a:t>
            </a:r>
            <a:r>
              <a:rPr sz="2450" spc="-90" dirty="0">
                <a:latin typeface="Verdana" panose="020B0604030504040204"/>
                <a:cs typeface="Verdana" panose="020B0604030504040204"/>
              </a:rPr>
              <a:t>r</a:t>
            </a:r>
            <a:r>
              <a:rPr sz="2450" spc="20" dirty="0">
                <a:latin typeface="Verdana" panose="020B0604030504040204"/>
                <a:cs typeface="Verdana" panose="020B0604030504040204"/>
              </a:rPr>
              <a:t>o</a:t>
            </a:r>
            <a:r>
              <a:rPr sz="2450" spc="130" dirty="0">
                <a:latin typeface="Verdana" panose="020B0604030504040204"/>
                <a:cs typeface="Verdana" panose="020B0604030504040204"/>
              </a:rPr>
              <a:t>w</a:t>
            </a:r>
            <a:r>
              <a:rPr sz="2450" spc="35" dirty="0">
                <a:latin typeface="Verdana" panose="020B0604030504040204"/>
                <a:cs typeface="Verdana" panose="020B0604030504040204"/>
              </a:rPr>
              <a:t>e</a:t>
            </a:r>
            <a:r>
              <a:rPr sz="2450" spc="-55" dirty="0">
                <a:latin typeface="Verdana" panose="020B0604030504040204"/>
                <a:cs typeface="Verdana" panose="020B0604030504040204"/>
              </a:rPr>
              <a:t>r</a:t>
            </a:r>
            <a:r>
              <a:rPr sz="2450" spc="-160" dirty="0">
                <a:latin typeface="Verdana" panose="020B0604030504040204"/>
                <a:cs typeface="Verdana" panose="020B0604030504040204"/>
              </a:rPr>
              <a:t>'</a:t>
            </a:r>
            <a:r>
              <a:rPr sz="2450" spc="-70" dirty="0">
                <a:latin typeface="Verdana" panose="020B0604030504040204"/>
                <a:cs typeface="Verdana" panose="020B0604030504040204"/>
              </a:rPr>
              <a:t>s</a:t>
            </a:r>
            <a:r>
              <a:rPr sz="2450" spc="-215" dirty="0">
                <a:latin typeface="Verdana" panose="020B0604030504040204"/>
                <a:cs typeface="Verdana" panose="020B0604030504040204"/>
              </a:rPr>
              <a:t> </a:t>
            </a:r>
            <a:r>
              <a:rPr sz="2450" spc="114" dirty="0">
                <a:latin typeface="Verdana" panose="020B0604030504040204"/>
                <a:cs typeface="Verdana" panose="020B0604030504040204"/>
              </a:rPr>
              <a:t>cu</a:t>
            </a:r>
            <a:r>
              <a:rPr sz="2450" spc="-75" dirty="0">
                <a:latin typeface="Verdana" panose="020B0604030504040204"/>
                <a:cs typeface="Verdana" panose="020B0604030504040204"/>
              </a:rPr>
              <a:t>r</a:t>
            </a:r>
            <a:r>
              <a:rPr sz="2450" spc="-90" dirty="0">
                <a:latin typeface="Verdana" panose="020B0604030504040204"/>
                <a:cs typeface="Verdana" panose="020B0604030504040204"/>
              </a:rPr>
              <a:t>r</a:t>
            </a:r>
            <a:r>
              <a:rPr sz="2450" spc="35" dirty="0">
                <a:latin typeface="Verdana" panose="020B0604030504040204"/>
                <a:cs typeface="Verdana" panose="020B0604030504040204"/>
              </a:rPr>
              <a:t>e</a:t>
            </a:r>
            <a:r>
              <a:rPr sz="2450" spc="125" dirty="0">
                <a:latin typeface="Verdana" panose="020B0604030504040204"/>
                <a:cs typeface="Verdana" panose="020B0604030504040204"/>
              </a:rPr>
              <a:t>n</a:t>
            </a:r>
            <a:r>
              <a:rPr sz="2450" spc="35" dirty="0">
                <a:latin typeface="Verdana" panose="020B0604030504040204"/>
                <a:cs typeface="Verdana" panose="020B0604030504040204"/>
              </a:rPr>
              <a:t>t</a:t>
            </a:r>
            <a:r>
              <a:rPr sz="2450" spc="-215" dirty="0">
                <a:latin typeface="Verdana" panose="020B0604030504040204"/>
                <a:cs typeface="Verdana" panose="020B0604030504040204"/>
              </a:rPr>
              <a:t> </a:t>
            </a:r>
            <a:r>
              <a:rPr sz="2450" spc="170" dirty="0">
                <a:latin typeface="Verdana" panose="020B0604030504040204"/>
                <a:cs typeface="Verdana" panose="020B0604030504040204"/>
              </a:rPr>
              <a:t>ﬁ</a:t>
            </a:r>
            <a:r>
              <a:rPr sz="2450" spc="125" dirty="0">
                <a:latin typeface="Verdana" panose="020B0604030504040204"/>
                <a:cs typeface="Verdana" panose="020B0604030504040204"/>
              </a:rPr>
              <a:t>n</a:t>
            </a:r>
            <a:r>
              <a:rPr sz="2450" spc="-15" dirty="0">
                <a:latin typeface="Verdana" panose="020B0604030504040204"/>
                <a:cs typeface="Verdana" panose="020B0604030504040204"/>
              </a:rPr>
              <a:t>a</a:t>
            </a:r>
            <a:r>
              <a:rPr sz="2450" spc="125" dirty="0">
                <a:latin typeface="Verdana" panose="020B0604030504040204"/>
                <a:cs typeface="Verdana" panose="020B0604030504040204"/>
              </a:rPr>
              <a:t>n</a:t>
            </a:r>
            <a:r>
              <a:rPr sz="2450" spc="114" dirty="0">
                <a:latin typeface="Verdana" panose="020B0604030504040204"/>
                <a:cs typeface="Verdana" panose="020B0604030504040204"/>
              </a:rPr>
              <a:t>c</a:t>
            </a:r>
            <a:r>
              <a:rPr sz="2450" spc="-10" dirty="0">
                <a:latin typeface="Verdana" panose="020B0604030504040204"/>
                <a:cs typeface="Verdana" panose="020B0604030504040204"/>
              </a:rPr>
              <a:t>i</a:t>
            </a:r>
            <a:r>
              <a:rPr sz="2450" spc="-15" dirty="0">
                <a:latin typeface="Verdana" panose="020B0604030504040204"/>
                <a:cs typeface="Verdana" panose="020B0604030504040204"/>
              </a:rPr>
              <a:t>a</a:t>
            </a:r>
            <a:r>
              <a:rPr sz="2450" spc="-10" dirty="0">
                <a:latin typeface="Verdana" panose="020B0604030504040204"/>
                <a:cs typeface="Verdana" panose="020B0604030504040204"/>
              </a:rPr>
              <a:t>l  situation.</a:t>
            </a:r>
            <a:endParaRPr sz="2450">
              <a:latin typeface="Verdana" panose="020B0604030504040204"/>
              <a:cs typeface="Verdana" panose="020B060403050404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10287000"/>
            <a:chOff x="0" y="0"/>
            <a:chExt cx="9144000" cy="10287000"/>
          </a:xfrm>
        </p:grpSpPr>
        <p:sp>
          <p:nvSpPr>
            <p:cNvPr id="3" name="object 3"/>
            <p:cNvSpPr/>
            <p:nvPr/>
          </p:nvSpPr>
          <p:spPr>
            <a:xfrm>
              <a:off x="0" y="0"/>
              <a:ext cx="9144000" cy="10287000"/>
            </a:xfrm>
            <a:custGeom>
              <a:avLst/>
              <a:gdLst/>
              <a:ahLst/>
              <a:cxnLst/>
              <a:rect l="l" t="t" r="r" b="b"/>
              <a:pathLst>
                <a:path w="9144000" h="10287000">
                  <a:moveTo>
                    <a:pt x="9144000" y="10286999"/>
                  </a:moveTo>
                  <a:lnTo>
                    <a:pt x="0" y="10286999"/>
                  </a:lnTo>
                  <a:lnTo>
                    <a:pt x="0" y="0"/>
                  </a:lnTo>
                  <a:lnTo>
                    <a:pt x="9144000" y="0"/>
                  </a:lnTo>
                  <a:lnTo>
                    <a:pt x="9144000" y="10286999"/>
                  </a:lnTo>
                  <a:close/>
                </a:path>
              </a:pathLst>
            </a:custGeom>
            <a:solidFill>
              <a:srgbClr val="000000"/>
            </a:solidFill>
          </p:spPr>
          <p:txBody>
            <a:bodyPr wrap="square" lIns="0" tIns="0" rIns="0" bIns="0" rtlCol="0"/>
            <a:lstStyle/>
            <a:p/>
          </p:txBody>
        </p:sp>
        <p:pic>
          <p:nvPicPr>
            <p:cNvPr id="4" name="object 4"/>
            <p:cNvPicPr/>
            <p:nvPr/>
          </p:nvPicPr>
          <p:blipFill>
            <a:blip r:embed="rId1" cstate="print"/>
            <a:stretch>
              <a:fillRect/>
            </a:stretch>
          </p:blipFill>
          <p:spPr>
            <a:xfrm>
              <a:off x="1334999" y="1143000"/>
              <a:ext cx="6467474" cy="8000999"/>
            </a:xfrm>
            <a:prstGeom prst="rect">
              <a:avLst/>
            </a:prstGeom>
          </p:spPr>
        </p:pic>
      </p:grpSp>
      <p:sp>
        <p:nvSpPr>
          <p:cNvPr id="6" name="object 6"/>
          <p:cNvSpPr txBox="1"/>
          <p:nvPr/>
        </p:nvSpPr>
        <p:spPr>
          <a:xfrm>
            <a:off x="9241790" y="2864485"/>
            <a:ext cx="7327265" cy="1564005"/>
          </a:xfrm>
          <a:prstGeom prst="rect">
            <a:avLst/>
          </a:prstGeom>
        </p:spPr>
        <p:txBody>
          <a:bodyPr vert="horz" wrap="square" lIns="0" tIns="6985" rIns="0" bIns="0" rtlCol="0">
            <a:spAutoFit/>
          </a:bodyPr>
          <a:lstStyle/>
          <a:p>
            <a:pPr marL="12700" marR="5080">
              <a:lnSpc>
                <a:spcPct val="102000"/>
              </a:lnSpc>
              <a:spcBef>
                <a:spcPts val="55"/>
              </a:spcBef>
            </a:pPr>
            <a:r>
              <a:rPr lang="en-IN" sz="2450">
                <a:latin typeface="Verdana" panose="020B0604030504040204"/>
                <a:cs typeface="Verdana" panose="020B0604030504040204"/>
              </a:rPr>
              <a:t>Google Colabs</a:t>
            </a:r>
            <a:endParaRPr lang="en-IN" sz="2450">
              <a:latin typeface="Verdana" panose="020B0604030504040204"/>
              <a:cs typeface="Verdana" panose="020B0604030504040204"/>
            </a:endParaRPr>
          </a:p>
          <a:p>
            <a:pPr marL="12700" marR="5080">
              <a:lnSpc>
                <a:spcPct val="102000"/>
              </a:lnSpc>
              <a:spcBef>
                <a:spcPts val="55"/>
              </a:spcBef>
            </a:pPr>
            <a:r>
              <a:rPr lang="en-IN" sz="2450">
                <a:latin typeface="Verdana" panose="020B0604030504040204"/>
                <a:cs typeface="Verdana" panose="020B0604030504040204"/>
              </a:rPr>
              <a:t>Python</a:t>
            </a:r>
            <a:endParaRPr lang="en-IN" sz="2450">
              <a:latin typeface="Verdana" panose="020B0604030504040204"/>
              <a:cs typeface="Verdana" panose="020B0604030504040204"/>
            </a:endParaRPr>
          </a:p>
          <a:p>
            <a:pPr marL="12700" marR="5080">
              <a:lnSpc>
                <a:spcPct val="102000"/>
              </a:lnSpc>
              <a:spcBef>
                <a:spcPts val="55"/>
              </a:spcBef>
            </a:pPr>
            <a:r>
              <a:rPr lang="en-IN" sz="2450">
                <a:latin typeface="Verdana" panose="020B0604030504040204"/>
                <a:cs typeface="Verdana" panose="020B0604030504040204"/>
              </a:rPr>
              <a:t>Streamlit</a:t>
            </a:r>
            <a:endParaRPr lang="en-IN" sz="2450">
              <a:latin typeface="Verdana" panose="020B0604030504040204"/>
              <a:cs typeface="Verdana" panose="020B0604030504040204"/>
            </a:endParaRPr>
          </a:p>
          <a:p>
            <a:pPr marL="12700" marR="5080">
              <a:lnSpc>
                <a:spcPct val="102000"/>
              </a:lnSpc>
              <a:spcBef>
                <a:spcPts val="55"/>
              </a:spcBef>
            </a:pPr>
            <a:r>
              <a:rPr lang="en-IN" sz="2450">
                <a:latin typeface="Verdana" panose="020B0604030504040204"/>
                <a:cs typeface="Verdana" panose="020B0604030504040204"/>
              </a:rPr>
              <a:t>Spyder</a:t>
            </a:r>
            <a:endParaRPr lang="en-IN" sz="2450">
              <a:latin typeface="Verdana" panose="020B0604030504040204"/>
              <a:cs typeface="Verdana" panose="020B0604030504040204"/>
            </a:endParaRPr>
          </a:p>
        </p:txBody>
      </p:sp>
      <p:sp>
        <p:nvSpPr>
          <p:cNvPr id="7" name="Title 6"/>
          <p:cNvSpPr/>
          <p:nvPr>
            <p:ph type="title"/>
          </p:nvPr>
        </p:nvSpPr>
        <p:spPr>
          <a:xfrm>
            <a:off x="9625965" y="2065020"/>
            <a:ext cx="7080250" cy="430530"/>
          </a:xfrm>
        </p:spPr>
        <p:txBody>
          <a:bodyPr wrap="square"/>
          <a:p>
            <a:r>
              <a:rPr lang="en-IN" altLang="en-US"/>
              <a:t>TTtT</a:t>
            </a:r>
            <a:endParaRPr lang="en-IN" altLang="en-US"/>
          </a:p>
        </p:txBody>
      </p:sp>
      <p:sp>
        <p:nvSpPr>
          <p:cNvPr id="9" name="Text Box 8"/>
          <p:cNvSpPr txBox="1"/>
          <p:nvPr/>
        </p:nvSpPr>
        <p:spPr>
          <a:xfrm>
            <a:off x="9144000" y="1950720"/>
            <a:ext cx="4145280" cy="773430"/>
          </a:xfrm>
          <a:prstGeom prst="rect">
            <a:avLst/>
          </a:prstGeom>
          <a:noFill/>
        </p:spPr>
        <p:txBody>
          <a:bodyPr wrap="square" rtlCol="0">
            <a:noAutofit/>
          </a:bodyPr>
          <a:p>
            <a:r>
              <a:rPr lang="en-IN" altLang="en-US" sz="3600">
                <a:gradFill>
                  <a:gsLst>
                    <a:gs pos="0">
                      <a:srgbClr val="007BD3"/>
                    </a:gs>
                    <a:gs pos="100000">
                      <a:srgbClr val="034373"/>
                    </a:gs>
                  </a:gsLst>
                  <a:lin scaled="0"/>
                </a:gradFill>
              </a:rPr>
              <a:t>TECHNOLOGY STACK</a:t>
            </a:r>
            <a:endParaRPr lang="en-IN" altLang="en-US" sz="3600">
              <a:gradFill>
                <a:gsLst>
                  <a:gs pos="0">
                    <a:srgbClr val="007BD3"/>
                  </a:gs>
                  <a:gs pos="100000">
                    <a:srgbClr val="034373"/>
                  </a:gs>
                </a:gsLst>
                <a:lin scaled="0"/>
              </a:gra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95516" y="9055843"/>
            <a:ext cx="5897245" cy="1228725"/>
          </a:xfrm>
          <a:custGeom>
            <a:avLst/>
            <a:gdLst/>
            <a:ahLst/>
            <a:cxnLst/>
            <a:rect l="l" t="t" r="r" b="b"/>
            <a:pathLst>
              <a:path w="5897245" h="1228725">
                <a:moveTo>
                  <a:pt x="5897026" y="1228216"/>
                </a:moveTo>
                <a:lnTo>
                  <a:pt x="0" y="1228216"/>
                </a:lnTo>
                <a:lnTo>
                  <a:pt x="0" y="0"/>
                </a:lnTo>
                <a:lnTo>
                  <a:pt x="5897026" y="0"/>
                </a:lnTo>
                <a:lnTo>
                  <a:pt x="5897026" y="1228216"/>
                </a:lnTo>
                <a:close/>
              </a:path>
            </a:pathLst>
          </a:custGeom>
          <a:solidFill>
            <a:srgbClr val="000000"/>
          </a:solidFill>
        </p:spPr>
        <p:txBody>
          <a:bodyPr wrap="square" lIns="0" tIns="0" rIns="0" bIns="0" rtlCol="0"/>
          <a:lstStyle/>
          <a:p/>
        </p:txBody>
      </p:sp>
      <p:sp>
        <p:nvSpPr>
          <p:cNvPr id="3" name="object 3"/>
          <p:cNvSpPr/>
          <p:nvPr/>
        </p:nvSpPr>
        <p:spPr>
          <a:xfrm>
            <a:off x="11815725" y="0"/>
            <a:ext cx="6472555" cy="10287000"/>
          </a:xfrm>
          <a:custGeom>
            <a:avLst/>
            <a:gdLst/>
            <a:ahLst/>
            <a:cxnLst/>
            <a:rect l="l" t="t" r="r" b="b"/>
            <a:pathLst>
              <a:path w="6472555" h="10287000">
                <a:moveTo>
                  <a:pt x="6472263" y="0"/>
                </a:moveTo>
                <a:lnTo>
                  <a:pt x="0" y="0"/>
                </a:lnTo>
                <a:lnTo>
                  <a:pt x="0" y="1225372"/>
                </a:lnTo>
                <a:lnTo>
                  <a:pt x="5246255" y="1225372"/>
                </a:lnTo>
                <a:lnTo>
                  <a:pt x="5246255" y="9061425"/>
                </a:lnTo>
                <a:lnTo>
                  <a:pt x="0" y="9061425"/>
                </a:lnTo>
                <a:lnTo>
                  <a:pt x="0" y="10286797"/>
                </a:lnTo>
                <a:lnTo>
                  <a:pt x="6472263" y="10286797"/>
                </a:lnTo>
                <a:lnTo>
                  <a:pt x="6472263" y="9061425"/>
                </a:lnTo>
                <a:lnTo>
                  <a:pt x="6472263" y="1225372"/>
                </a:lnTo>
                <a:lnTo>
                  <a:pt x="6472263" y="0"/>
                </a:lnTo>
                <a:close/>
              </a:path>
            </a:pathLst>
          </a:custGeom>
          <a:solidFill>
            <a:srgbClr val="000000"/>
          </a:solidFill>
        </p:spPr>
        <p:txBody>
          <a:bodyPr wrap="square" lIns="0" tIns="0" rIns="0" bIns="0" rtlCol="0"/>
          <a:lstStyle/>
          <a:p/>
        </p:txBody>
      </p:sp>
      <p:sp>
        <p:nvSpPr>
          <p:cNvPr id="4" name="object 4"/>
          <p:cNvSpPr/>
          <p:nvPr/>
        </p:nvSpPr>
        <p:spPr>
          <a:xfrm>
            <a:off x="0" y="0"/>
            <a:ext cx="12092940" cy="10287000"/>
          </a:xfrm>
          <a:custGeom>
            <a:avLst/>
            <a:gdLst/>
            <a:ahLst/>
            <a:cxnLst/>
            <a:rect l="l" t="t" r="r" b="b"/>
            <a:pathLst>
              <a:path w="12092940" h="10287000">
                <a:moveTo>
                  <a:pt x="12092534" y="1511"/>
                </a:moveTo>
                <a:lnTo>
                  <a:pt x="6472250" y="1511"/>
                </a:lnTo>
                <a:lnTo>
                  <a:pt x="6472250" y="0"/>
                </a:lnTo>
                <a:lnTo>
                  <a:pt x="0" y="0"/>
                </a:lnTo>
                <a:lnTo>
                  <a:pt x="0" y="1225372"/>
                </a:lnTo>
                <a:lnTo>
                  <a:pt x="0" y="9061425"/>
                </a:lnTo>
                <a:lnTo>
                  <a:pt x="0" y="10286797"/>
                </a:lnTo>
                <a:lnTo>
                  <a:pt x="6472250" y="10286797"/>
                </a:lnTo>
                <a:lnTo>
                  <a:pt x="6472250" y="9061425"/>
                </a:lnTo>
                <a:lnTo>
                  <a:pt x="1225994" y="9061425"/>
                </a:lnTo>
                <a:lnTo>
                  <a:pt x="1225994" y="1225372"/>
                </a:lnTo>
                <a:lnTo>
                  <a:pt x="6195504" y="1225372"/>
                </a:lnTo>
                <a:lnTo>
                  <a:pt x="6195504" y="1229728"/>
                </a:lnTo>
                <a:lnTo>
                  <a:pt x="12092534" y="1229728"/>
                </a:lnTo>
                <a:lnTo>
                  <a:pt x="12092534" y="1511"/>
                </a:lnTo>
                <a:close/>
              </a:path>
            </a:pathLst>
          </a:custGeom>
          <a:solidFill>
            <a:srgbClr val="000000"/>
          </a:solidFill>
        </p:spPr>
        <p:txBody>
          <a:bodyPr wrap="square" lIns="0" tIns="0" rIns="0" bIns="0" rtlCol="0"/>
          <a:lstStyle/>
          <a:p/>
        </p:txBody>
      </p:sp>
      <p:sp>
        <p:nvSpPr>
          <p:cNvPr id="5" name="object 5"/>
          <p:cNvSpPr txBox="1">
            <a:spLocks noGrp="1"/>
          </p:cNvSpPr>
          <p:nvPr>
            <p:ph type="title"/>
          </p:nvPr>
        </p:nvSpPr>
        <p:spPr>
          <a:xfrm>
            <a:off x="5879944" y="2482802"/>
            <a:ext cx="6518275" cy="1475740"/>
          </a:xfrm>
          <a:prstGeom prst="rect">
            <a:avLst/>
          </a:prstGeom>
        </p:spPr>
        <p:txBody>
          <a:bodyPr vert="horz" wrap="square" lIns="0" tIns="13970" rIns="0" bIns="0" rtlCol="0">
            <a:spAutoFit/>
          </a:bodyPr>
          <a:lstStyle/>
          <a:p>
            <a:pPr marL="12700">
              <a:lnSpc>
                <a:spcPct val="100000"/>
              </a:lnSpc>
              <a:spcBef>
                <a:spcPts val="110"/>
              </a:spcBef>
            </a:pPr>
            <a:r>
              <a:rPr sz="9500" spc="1000" dirty="0">
                <a:solidFill>
                  <a:srgbClr val="000000"/>
                </a:solidFill>
                <a:latin typeface="Trebuchet MS" panose="020B0603020202020204"/>
                <a:cs typeface="Trebuchet MS" panose="020B0603020202020204"/>
              </a:rPr>
              <a:t>C</a:t>
            </a:r>
            <a:r>
              <a:rPr sz="9500" spc="95" dirty="0">
                <a:solidFill>
                  <a:srgbClr val="000000"/>
                </a:solidFill>
                <a:latin typeface="Trebuchet MS" panose="020B0603020202020204"/>
                <a:cs typeface="Trebuchet MS" panose="020B0603020202020204"/>
              </a:rPr>
              <a:t>o</a:t>
            </a:r>
            <a:r>
              <a:rPr sz="9500" spc="330" dirty="0">
                <a:solidFill>
                  <a:srgbClr val="000000"/>
                </a:solidFill>
                <a:latin typeface="Trebuchet MS" panose="020B0603020202020204"/>
                <a:cs typeface="Trebuchet MS" panose="020B0603020202020204"/>
              </a:rPr>
              <a:t>n</a:t>
            </a:r>
            <a:r>
              <a:rPr sz="9500" spc="-85" dirty="0">
                <a:solidFill>
                  <a:srgbClr val="000000"/>
                </a:solidFill>
                <a:latin typeface="Trebuchet MS" panose="020B0603020202020204"/>
                <a:cs typeface="Trebuchet MS" panose="020B0603020202020204"/>
              </a:rPr>
              <a:t>c</a:t>
            </a:r>
            <a:r>
              <a:rPr sz="9500" spc="310" dirty="0">
                <a:solidFill>
                  <a:srgbClr val="000000"/>
                </a:solidFill>
                <a:latin typeface="Trebuchet MS" panose="020B0603020202020204"/>
                <a:cs typeface="Trebuchet MS" panose="020B0603020202020204"/>
              </a:rPr>
              <a:t>l</a:t>
            </a:r>
            <a:r>
              <a:rPr sz="9500" spc="295" dirty="0">
                <a:solidFill>
                  <a:srgbClr val="000000"/>
                </a:solidFill>
                <a:latin typeface="Trebuchet MS" panose="020B0603020202020204"/>
                <a:cs typeface="Trebuchet MS" panose="020B0603020202020204"/>
              </a:rPr>
              <a:t>u</a:t>
            </a:r>
            <a:r>
              <a:rPr sz="9500" spc="390" dirty="0">
                <a:solidFill>
                  <a:srgbClr val="000000"/>
                </a:solidFill>
                <a:latin typeface="Trebuchet MS" panose="020B0603020202020204"/>
                <a:cs typeface="Trebuchet MS" panose="020B0603020202020204"/>
              </a:rPr>
              <a:t>s</a:t>
            </a:r>
            <a:r>
              <a:rPr sz="9500" spc="300" dirty="0">
                <a:solidFill>
                  <a:srgbClr val="000000"/>
                </a:solidFill>
                <a:latin typeface="Trebuchet MS" panose="020B0603020202020204"/>
                <a:cs typeface="Trebuchet MS" panose="020B0603020202020204"/>
              </a:rPr>
              <a:t>i</a:t>
            </a:r>
            <a:r>
              <a:rPr sz="9500" spc="95" dirty="0">
                <a:solidFill>
                  <a:srgbClr val="000000"/>
                </a:solidFill>
                <a:latin typeface="Trebuchet MS" panose="020B0603020202020204"/>
                <a:cs typeface="Trebuchet MS" panose="020B0603020202020204"/>
              </a:rPr>
              <a:t>o</a:t>
            </a:r>
            <a:r>
              <a:rPr sz="9500" spc="335" dirty="0">
                <a:solidFill>
                  <a:srgbClr val="000000"/>
                </a:solidFill>
                <a:latin typeface="Trebuchet MS" panose="020B0603020202020204"/>
                <a:cs typeface="Trebuchet MS" panose="020B0603020202020204"/>
              </a:rPr>
              <a:t>n</a:t>
            </a:r>
            <a:endParaRPr sz="9500">
              <a:latin typeface="Trebuchet MS" panose="020B0603020202020204"/>
              <a:cs typeface="Trebuchet MS" panose="020B0603020202020204"/>
            </a:endParaRPr>
          </a:p>
        </p:txBody>
      </p:sp>
      <p:sp>
        <p:nvSpPr>
          <p:cNvPr id="6" name="object 6"/>
          <p:cNvSpPr txBox="1">
            <a:spLocks noGrp="1"/>
          </p:cNvSpPr>
          <p:nvPr>
            <p:ph type="body" idx="1"/>
          </p:nvPr>
        </p:nvSpPr>
        <p:spPr>
          <a:prstGeom prst="rect">
            <a:avLst/>
          </a:prstGeom>
        </p:spPr>
        <p:txBody>
          <a:bodyPr vert="horz" wrap="square" lIns="0" tIns="8255" rIns="0" bIns="0" rtlCol="0">
            <a:spAutoFit/>
          </a:bodyPr>
          <a:lstStyle/>
          <a:p>
            <a:pPr marL="2540" marR="5080" algn="ctr">
              <a:lnSpc>
                <a:spcPct val="101000"/>
              </a:lnSpc>
              <a:spcBef>
                <a:spcPts val="65"/>
              </a:spcBef>
            </a:pPr>
            <a:r>
              <a:rPr spc="40" dirty="0"/>
              <a:t>Advanced </a:t>
            </a:r>
            <a:r>
              <a:rPr spc="25" dirty="0"/>
              <a:t>credit scoring </a:t>
            </a:r>
            <a:r>
              <a:rPr spc="45" dirty="0"/>
              <a:t>techniques </a:t>
            </a:r>
            <a:r>
              <a:rPr spc="60" dirty="0"/>
              <a:t>can help </a:t>
            </a:r>
            <a:r>
              <a:rPr spc="15" dirty="0"/>
              <a:t>lenders </a:t>
            </a:r>
            <a:r>
              <a:rPr spc="40" dirty="0"/>
              <a:t>make </a:t>
            </a:r>
            <a:r>
              <a:rPr spc="45" dirty="0"/>
              <a:t> </a:t>
            </a:r>
            <a:r>
              <a:rPr spc="210" dirty="0"/>
              <a:t>m</a:t>
            </a:r>
            <a:r>
              <a:rPr spc="45" dirty="0"/>
              <a:t>o</a:t>
            </a:r>
            <a:r>
              <a:rPr spc="-100" dirty="0"/>
              <a:t>r</a:t>
            </a:r>
            <a:r>
              <a:rPr spc="15" dirty="0"/>
              <a:t>e</a:t>
            </a:r>
            <a:r>
              <a:rPr spc="-215" dirty="0"/>
              <a:t> </a:t>
            </a:r>
            <a:r>
              <a:rPr spc="-30" dirty="0"/>
              <a:t>a</a:t>
            </a:r>
            <a:r>
              <a:rPr spc="75" dirty="0"/>
              <a:t>c</a:t>
            </a:r>
            <a:r>
              <a:rPr spc="100" dirty="0"/>
              <a:t>c</a:t>
            </a:r>
            <a:r>
              <a:rPr spc="95" dirty="0"/>
              <a:t>u</a:t>
            </a:r>
            <a:r>
              <a:rPr spc="-90" dirty="0"/>
              <a:t>r</a:t>
            </a:r>
            <a:r>
              <a:rPr spc="-30" dirty="0"/>
              <a:t>a</a:t>
            </a:r>
            <a:r>
              <a:rPr spc="-25" dirty="0"/>
              <a:t>t</a:t>
            </a:r>
            <a:r>
              <a:rPr spc="15" dirty="0"/>
              <a:t>e</a:t>
            </a:r>
            <a:r>
              <a:rPr spc="-215" dirty="0"/>
              <a:t> </a:t>
            </a:r>
            <a:r>
              <a:rPr spc="-30" dirty="0"/>
              <a:t>a</a:t>
            </a:r>
            <a:r>
              <a:rPr spc="105" dirty="0"/>
              <a:t>n</a:t>
            </a:r>
            <a:r>
              <a:rPr spc="130" dirty="0"/>
              <a:t>d</a:t>
            </a:r>
            <a:r>
              <a:rPr spc="-215" dirty="0"/>
              <a:t> </a:t>
            </a:r>
            <a:r>
              <a:rPr spc="15" dirty="0"/>
              <a:t>e</a:t>
            </a:r>
            <a:r>
              <a:rPr spc="-35" dirty="0"/>
              <a:t>f</a:t>
            </a:r>
            <a:r>
              <a:rPr spc="150" dirty="0"/>
              <a:t>ﬁ</a:t>
            </a:r>
            <a:r>
              <a:rPr spc="100" dirty="0"/>
              <a:t>c</a:t>
            </a:r>
            <a:r>
              <a:rPr spc="-15" dirty="0"/>
              <a:t>i</a:t>
            </a:r>
            <a:r>
              <a:rPr spc="15" dirty="0"/>
              <a:t>e</a:t>
            </a:r>
            <a:r>
              <a:rPr spc="105" dirty="0"/>
              <a:t>n</a:t>
            </a:r>
            <a:r>
              <a:rPr spc="25" dirty="0"/>
              <a:t>t</a:t>
            </a:r>
            <a:r>
              <a:rPr spc="-215" dirty="0"/>
              <a:t> </a:t>
            </a:r>
            <a:r>
              <a:rPr spc="-15" dirty="0"/>
              <a:t>l</a:t>
            </a:r>
            <a:r>
              <a:rPr spc="35" dirty="0"/>
              <a:t>o</a:t>
            </a:r>
            <a:r>
              <a:rPr spc="-30" dirty="0"/>
              <a:t>a</a:t>
            </a:r>
            <a:r>
              <a:rPr spc="105" dirty="0"/>
              <a:t>n</a:t>
            </a:r>
            <a:r>
              <a:rPr spc="-215" dirty="0"/>
              <a:t> </a:t>
            </a:r>
            <a:r>
              <a:rPr spc="-30" dirty="0"/>
              <a:t>a</a:t>
            </a:r>
            <a:r>
              <a:rPr spc="130" dirty="0"/>
              <a:t>pp</a:t>
            </a:r>
            <a:r>
              <a:rPr spc="-100" dirty="0"/>
              <a:t>r</a:t>
            </a:r>
            <a:r>
              <a:rPr spc="5" dirty="0"/>
              <a:t>o</a:t>
            </a:r>
            <a:r>
              <a:rPr spc="-160" dirty="0"/>
              <a:t>v</a:t>
            </a:r>
            <a:r>
              <a:rPr spc="-30" dirty="0"/>
              <a:t>a</a:t>
            </a:r>
            <a:r>
              <a:rPr spc="-15" dirty="0"/>
              <a:t>l</a:t>
            </a:r>
            <a:r>
              <a:rPr spc="-215" dirty="0"/>
              <a:t> </a:t>
            </a:r>
            <a:r>
              <a:rPr spc="130" dirty="0"/>
              <a:t>d</a:t>
            </a:r>
            <a:r>
              <a:rPr spc="15" dirty="0"/>
              <a:t>e</a:t>
            </a:r>
            <a:r>
              <a:rPr spc="100" dirty="0"/>
              <a:t>c</a:t>
            </a:r>
            <a:r>
              <a:rPr spc="-15" dirty="0"/>
              <a:t>i</a:t>
            </a:r>
            <a:r>
              <a:rPr spc="-80" dirty="0"/>
              <a:t>s</a:t>
            </a:r>
            <a:r>
              <a:rPr spc="-15" dirty="0"/>
              <a:t>i</a:t>
            </a:r>
            <a:r>
              <a:rPr spc="45" dirty="0"/>
              <a:t>o</a:t>
            </a:r>
            <a:r>
              <a:rPr spc="105" dirty="0"/>
              <a:t>n</a:t>
            </a:r>
            <a:r>
              <a:rPr spc="-80" dirty="0"/>
              <a:t>s</a:t>
            </a:r>
            <a:r>
              <a:rPr spc="-365" dirty="0"/>
              <a:t>.</a:t>
            </a:r>
            <a:r>
              <a:rPr spc="-215" dirty="0"/>
              <a:t> </a:t>
            </a:r>
            <a:r>
              <a:rPr spc="160" dirty="0"/>
              <a:t>B</a:t>
            </a:r>
            <a:r>
              <a:rPr spc="-90" dirty="0"/>
              <a:t>y  </a:t>
            </a:r>
            <a:r>
              <a:rPr spc="65" dirty="0"/>
              <a:t>supplementing </a:t>
            </a:r>
            <a:r>
              <a:rPr spc="15" dirty="0"/>
              <a:t>traditional </a:t>
            </a:r>
            <a:r>
              <a:rPr spc="25" dirty="0"/>
              <a:t>credit scoring </a:t>
            </a:r>
            <a:r>
              <a:rPr spc="50" dirty="0"/>
              <a:t>models </a:t>
            </a:r>
            <a:r>
              <a:rPr spc="65" dirty="0"/>
              <a:t>with </a:t>
            </a:r>
            <a:r>
              <a:rPr spc="20" dirty="0"/>
              <a:t>non- </a:t>
            </a:r>
            <a:r>
              <a:rPr spc="25" dirty="0"/>
              <a:t> </a:t>
            </a:r>
            <a:r>
              <a:rPr spc="15" dirty="0"/>
              <a:t>traditional </a:t>
            </a:r>
            <a:r>
              <a:rPr spc="25" dirty="0"/>
              <a:t>data </a:t>
            </a:r>
            <a:r>
              <a:rPr spc="-5" dirty="0"/>
              <a:t>sources </a:t>
            </a:r>
            <a:r>
              <a:rPr spc="70" dirty="0"/>
              <a:t>and </a:t>
            </a:r>
            <a:r>
              <a:rPr spc="65" dirty="0"/>
              <a:t>machine </a:t>
            </a:r>
            <a:r>
              <a:rPr spc="25" dirty="0"/>
              <a:t>learning </a:t>
            </a:r>
            <a:r>
              <a:rPr spc="-5" dirty="0"/>
              <a:t>algorithms, </a:t>
            </a:r>
            <a:r>
              <a:rPr dirty="0"/>
              <a:t> </a:t>
            </a:r>
            <a:r>
              <a:rPr spc="15" dirty="0"/>
              <a:t>lenders </a:t>
            </a:r>
            <a:r>
              <a:rPr spc="60" dirty="0"/>
              <a:t>can </a:t>
            </a:r>
            <a:r>
              <a:rPr spc="10" dirty="0"/>
              <a:t>better </a:t>
            </a:r>
            <a:r>
              <a:rPr spc="-55" dirty="0"/>
              <a:t>assess </a:t>
            </a:r>
            <a:r>
              <a:rPr spc="25" dirty="0"/>
              <a:t>credit </a:t>
            </a:r>
            <a:r>
              <a:rPr spc="-40" dirty="0"/>
              <a:t>risk </a:t>
            </a:r>
            <a:r>
              <a:rPr spc="70" dirty="0"/>
              <a:t>and </a:t>
            </a:r>
            <a:r>
              <a:rPr spc="10" dirty="0"/>
              <a:t>improve </a:t>
            </a:r>
            <a:r>
              <a:rPr spc="50" dirty="0"/>
              <a:t>the </a:t>
            </a:r>
            <a:r>
              <a:rPr spc="25" dirty="0"/>
              <a:t>loan </a:t>
            </a:r>
            <a:r>
              <a:rPr spc="30" dirty="0"/>
              <a:t> </a:t>
            </a:r>
            <a:r>
              <a:rPr spc="-10" dirty="0"/>
              <a:t>approval </a:t>
            </a:r>
            <a:r>
              <a:rPr spc="-45" dirty="0"/>
              <a:t>process. </a:t>
            </a:r>
            <a:r>
              <a:rPr spc="-130" dirty="0"/>
              <a:t>It </a:t>
            </a:r>
            <a:r>
              <a:rPr spc="-45" dirty="0"/>
              <a:t>is </a:t>
            </a:r>
            <a:r>
              <a:rPr spc="50" dirty="0"/>
              <a:t>important </a:t>
            </a:r>
            <a:r>
              <a:rPr spc="-25" dirty="0"/>
              <a:t>for </a:t>
            </a:r>
            <a:r>
              <a:rPr spc="15" dirty="0"/>
              <a:t>lenders </a:t>
            </a:r>
            <a:r>
              <a:rPr spc="10" dirty="0"/>
              <a:t>to </a:t>
            </a:r>
            <a:r>
              <a:rPr spc="-55" dirty="0"/>
              <a:t>stay </a:t>
            </a:r>
            <a:r>
              <a:rPr spc="5" dirty="0"/>
              <a:t>up-to-date </a:t>
            </a:r>
            <a:r>
              <a:rPr spc="-830" dirty="0"/>
              <a:t> </a:t>
            </a:r>
            <a:r>
              <a:rPr spc="65" dirty="0"/>
              <a:t>with</a:t>
            </a:r>
            <a:r>
              <a:rPr spc="-210" dirty="0"/>
              <a:t> </a:t>
            </a:r>
            <a:r>
              <a:rPr spc="50" dirty="0"/>
              <a:t>the</a:t>
            </a:r>
            <a:r>
              <a:rPr spc="-210" dirty="0"/>
              <a:t> </a:t>
            </a:r>
            <a:r>
              <a:rPr spc="-15" dirty="0"/>
              <a:t>latest</a:t>
            </a:r>
            <a:r>
              <a:rPr spc="-210" dirty="0"/>
              <a:t> </a:t>
            </a:r>
            <a:r>
              <a:rPr spc="25" dirty="0"/>
              <a:t>credit</a:t>
            </a:r>
            <a:r>
              <a:rPr spc="-210" dirty="0"/>
              <a:t> </a:t>
            </a:r>
            <a:r>
              <a:rPr spc="25" dirty="0"/>
              <a:t>scoring</a:t>
            </a:r>
            <a:r>
              <a:rPr spc="-204" dirty="0"/>
              <a:t> </a:t>
            </a:r>
            <a:r>
              <a:rPr spc="45" dirty="0"/>
              <a:t>techniques</a:t>
            </a:r>
            <a:r>
              <a:rPr spc="-210" dirty="0"/>
              <a:t> </a:t>
            </a:r>
            <a:r>
              <a:rPr spc="10" dirty="0"/>
              <a:t>to</a:t>
            </a:r>
            <a:r>
              <a:rPr spc="-210" dirty="0"/>
              <a:t> </a:t>
            </a:r>
            <a:r>
              <a:rPr spc="30" dirty="0"/>
              <a:t>remain</a:t>
            </a:r>
            <a:r>
              <a:rPr spc="-210" dirty="0"/>
              <a:t> </a:t>
            </a:r>
            <a:r>
              <a:rPr spc="30" dirty="0"/>
              <a:t>competitive </a:t>
            </a:r>
            <a:r>
              <a:rPr spc="-825" dirty="0"/>
              <a:t> </a:t>
            </a:r>
            <a:r>
              <a:rPr spc="-15" dirty="0"/>
              <a:t>i</a:t>
            </a:r>
            <a:r>
              <a:rPr spc="105" dirty="0"/>
              <a:t>n</a:t>
            </a:r>
            <a:r>
              <a:rPr spc="-215" dirty="0"/>
              <a:t> </a:t>
            </a:r>
            <a:r>
              <a:rPr spc="25" dirty="0"/>
              <a:t>t</a:t>
            </a:r>
            <a:r>
              <a:rPr spc="105" dirty="0"/>
              <a:t>h</a:t>
            </a:r>
            <a:r>
              <a:rPr spc="15" dirty="0"/>
              <a:t>e</a:t>
            </a:r>
            <a:r>
              <a:rPr spc="-215" dirty="0"/>
              <a:t> </a:t>
            </a:r>
            <a:r>
              <a:rPr spc="-15" dirty="0"/>
              <a:t>l</a:t>
            </a:r>
            <a:r>
              <a:rPr spc="15" dirty="0"/>
              <a:t>e</a:t>
            </a:r>
            <a:r>
              <a:rPr spc="105" dirty="0"/>
              <a:t>n</a:t>
            </a:r>
            <a:r>
              <a:rPr spc="130" dirty="0"/>
              <a:t>d</a:t>
            </a:r>
            <a:r>
              <a:rPr spc="-15" dirty="0"/>
              <a:t>i</a:t>
            </a:r>
            <a:r>
              <a:rPr spc="105" dirty="0"/>
              <a:t>n</a:t>
            </a:r>
            <a:r>
              <a:rPr spc="150" dirty="0"/>
              <a:t>g</a:t>
            </a:r>
            <a:r>
              <a:rPr spc="-215" dirty="0"/>
              <a:t> </a:t>
            </a:r>
            <a:r>
              <a:rPr spc="-15" dirty="0"/>
              <a:t>i</a:t>
            </a:r>
            <a:r>
              <a:rPr spc="105" dirty="0"/>
              <a:t>n</a:t>
            </a:r>
            <a:r>
              <a:rPr spc="130" dirty="0"/>
              <a:t>d</a:t>
            </a:r>
            <a:r>
              <a:rPr spc="95" dirty="0"/>
              <a:t>u</a:t>
            </a:r>
            <a:r>
              <a:rPr spc="-80" dirty="0"/>
              <a:t>s</a:t>
            </a:r>
            <a:r>
              <a:rPr spc="25" dirty="0"/>
              <a:t>t</a:t>
            </a:r>
            <a:r>
              <a:rPr spc="-30" dirty="0"/>
              <a:t>r</a:t>
            </a:r>
            <a:r>
              <a:rPr spc="-204" dirty="0"/>
              <a:t>y</a:t>
            </a:r>
            <a:r>
              <a:rPr spc="-365" dirty="0"/>
              <a:t>.</a:t>
            </a:r>
            <a:endParaRPr spc="-36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3083</Words>
  <Application>WPS Presentation</Application>
  <PresentationFormat>Custom</PresentationFormat>
  <Paragraphs>35</Paragraphs>
  <Slides>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SimSun</vt:lpstr>
      <vt:lpstr>Wingdings</vt:lpstr>
      <vt:lpstr>Times New Roman</vt:lpstr>
      <vt:lpstr>Verdana</vt:lpstr>
      <vt:lpstr>Cambria</vt:lpstr>
      <vt:lpstr>Trebuchet MS</vt:lpstr>
      <vt:lpstr>Calibri</vt:lpstr>
      <vt:lpstr>Microsoft YaHei</vt:lpstr>
      <vt:lpstr>Arial Unicode MS</vt:lpstr>
      <vt:lpstr>Office Theme</vt:lpstr>
      <vt:lpstr>PowerPoint 演示文稿</vt:lpstr>
      <vt:lpstr>Introduction</vt:lpstr>
      <vt:lpstr>Abstract</vt:lpstr>
      <vt:lpstr>Importance of Credit Scoring</vt:lpstr>
      <vt:lpstr>Traditional Credit Scoring Models</vt:lpstr>
      <vt:lpstr>Limitations of Traditional Models</vt:lpstr>
      <vt:lpstr>TTtT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hp</cp:lastModifiedBy>
  <cp:revision>5</cp:revision>
  <dcterms:created xsi:type="dcterms:W3CDTF">2023-09-01T15:25:00Z</dcterms:created>
  <dcterms:modified xsi:type="dcterms:W3CDTF">2023-10-11T05:52:51Z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77A7C1CE99654408A7873EDAAEF077DC_12</vt:lpwstr>
  </property>
  <property fmtid="{D5CDD505-2E9C-101B-9397-08002B2CF9AE}" pid="3" name="KSOProductBuildVer">
    <vt:lpwstr>1033-12.2.0.13215</vt:lpwstr>
  </property>
</Properties>
</file>