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Ii+EoZ7bEQlgwoUOmFNI5edg1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72950" t="0"/>
          <a:stretch/>
        </p:blipFill>
        <p:spPr>
          <a:xfrm>
            <a:off x="10648370" y="5026967"/>
            <a:ext cx="1162631" cy="18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1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20" name="Google Shape;20;p13"/>
          <p:cNvPicPr preferRelativeResize="0"/>
          <p:nvPr/>
        </p:nvPicPr>
        <p:blipFill rotWithShape="1">
          <a:blip r:embed="rId2">
            <a:alphaModFix/>
          </a:blip>
          <a:srcRect b="0" l="0" r="72950" t="0"/>
          <a:stretch/>
        </p:blipFill>
        <p:spPr>
          <a:xfrm>
            <a:off x="10648370" y="5026967"/>
            <a:ext cx="1162631" cy="18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25" name="Google Shape;25;p14"/>
          <p:cNvPicPr preferRelativeResize="0"/>
          <p:nvPr/>
        </p:nvPicPr>
        <p:blipFill rotWithShape="1">
          <a:blip r:embed="rId2">
            <a:alphaModFix/>
          </a:blip>
          <a:srcRect b="0" l="0" r="72950" t="0"/>
          <a:stretch/>
        </p:blipFill>
        <p:spPr>
          <a:xfrm>
            <a:off x="10648370" y="5026967"/>
            <a:ext cx="1162631" cy="18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30" name="Google Shape;30;p15"/>
          <p:cNvPicPr preferRelativeResize="0"/>
          <p:nvPr/>
        </p:nvPicPr>
        <p:blipFill rotWithShape="1">
          <a:blip r:embed="rId2">
            <a:alphaModFix/>
          </a:blip>
          <a:srcRect b="0" l="0" r="72950" t="0"/>
          <a:stretch/>
        </p:blipFill>
        <p:spPr>
          <a:xfrm>
            <a:off x="10648370" y="5026967"/>
            <a:ext cx="1162631" cy="18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36" name="Google Shape;36;p16"/>
          <p:cNvPicPr preferRelativeResize="0"/>
          <p:nvPr/>
        </p:nvPicPr>
        <p:blipFill rotWithShape="1">
          <a:blip r:embed="rId2">
            <a:alphaModFix/>
          </a:blip>
          <a:srcRect b="0" l="0" r="72950" t="0"/>
          <a:stretch/>
        </p:blipFill>
        <p:spPr>
          <a:xfrm>
            <a:off x="10648370" y="5026967"/>
            <a:ext cx="1162631" cy="18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40" name="Google Shape;40;p17"/>
          <p:cNvPicPr preferRelativeResize="0"/>
          <p:nvPr/>
        </p:nvPicPr>
        <p:blipFill rotWithShape="1">
          <a:blip r:embed="rId2">
            <a:alphaModFix/>
          </a:blip>
          <a:srcRect b="0" l="0" r="72950" t="0"/>
          <a:stretch/>
        </p:blipFill>
        <p:spPr>
          <a:xfrm>
            <a:off x="10648370" y="5026967"/>
            <a:ext cx="1162631" cy="18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43" name="Google Shape;43;p18"/>
          <p:cNvPicPr preferRelativeResize="0"/>
          <p:nvPr/>
        </p:nvPicPr>
        <p:blipFill rotWithShape="1">
          <a:blip r:embed="rId2">
            <a:alphaModFix/>
          </a:blip>
          <a:srcRect b="0" l="0" r="72950" t="0"/>
          <a:stretch/>
        </p:blipFill>
        <p:spPr>
          <a:xfrm>
            <a:off x="10648370" y="5026967"/>
            <a:ext cx="1162631" cy="18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8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49" name="Google Shape;49;p19"/>
          <p:cNvPicPr preferRelativeResize="0"/>
          <p:nvPr/>
        </p:nvPicPr>
        <p:blipFill rotWithShape="1">
          <a:blip r:embed="rId2">
            <a:alphaModFix/>
          </a:blip>
          <a:srcRect b="0" l="0" r="72950" t="0"/>
          <a:stretch/>
        </p:blipFill>
        <p:spPr>
          <a:xfrm>
            <a:off x="10648370" y="5026967"/>
            <a:ext cx="1162631" cy="18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9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9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233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72950" t="0"/>
          <a:stretch/>
        </p:blipFill>
        <p:spPr>
          <a:xfrm>
            <a:off x="10648370" y="5026967"/>
            <a:ext cx="1162631" cy="18310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idx="4294967295"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 546 Project Pitch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LookUpDevice</a:t>
            </a:r>
            <a:endParaRPr/>
          </a:p>
        </p:txBody>
      </p:sp>
      <p:sp>
        <p:nvSpPr>
          <p:cNvPr id="59" name="Google Shape;59;p1"/>
          <p:cNvSpPr txBox="1"/>
          <p:nvPr>
            <p:ph idx="4294967295" type="subTitle"/>
          </p:nvPr>
        </p:nvSpPr>
        <p:spPr>
          <a:xfrm>
            <a:off x="1524000" y="485249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84"/>
              <a:buFont typeface="Arial"/>
              <a:buNone/>
            </a:pPr>
            <a:r>
              <a:rPr b="0" i="0" lang="en-US" sz="218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Sagar Chakravarthy Mathada Veera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184"/>
              <a:buFont typeface="Arial"/>
              <a:buNone/>
            </a:pPr>
            <a:r>
              <a:rPr b="0" i="0" lang="en-US" sz="218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Murad Aleskorov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184"/>
              <a:buFont typeface="Arial"/>
              <a:buNone/>
            </a:pPr>
            <a:r>
              <a:rPr b="0" i="0" lang="en-US" sz="218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Manudeep Reddy Chinthalapani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184"/>
              <a:buFont typeface="Arial"/>
              <a:buNone/>
            </a:pPr>
            <a:r>
              <a:rPr b="0" i="0" lang="en-US" sz="218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Naveen Matthews Renji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LookUpDevice</a:t>
            </a: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Every year we see a plethora of new products coming out to the market, and LookUpDevice will help customers find the best device for their use. Our </a:t>
            </a:r>
            <a:r>
              <a:rPr lang="en-US"/>
              <a:t>a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pplication will help </a:t>
            </a:r>
            <a:r>
              <a:rPr lang="en-US"/>
              <a:t>c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ustomers that are not very familiar </a:t>
            </a:r>
            <a:r>
              <a:rPr lang="en-US" u="sng"/>
              <a:t>the </a:t>
            </a:r>
            <a:r>
              <a:rPr lang="en-US" u="sng"/>
              <a:t>ongoing</a:t>
            </a:r>
            <a:r>
              <a:rPr lang="en-US" u="sng"/>
              <a:t> trends and technology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find </a:t>
            </a:r>
            <a:r>
              <a:rPr lang="en-US" u="sng"/>
              <a:t>good products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base on </a:t>
            </a:r>
            <a:r>
              <a:rPr lang="en-US"/>
              <a:t>their preferences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/>
              <a:t>Customer can also compare products of the same category to see which is the best device for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Features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74315" lvl="0" marL="3743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/>
          </a:p>
          <a:p>
            <a:pPr indent="-374315" lvl="0" marL="37431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 Catalog</a:t>
            </a:r>
            <a:endParaRPr/>
          </a:p>
          <a:p>
            <a:pPr indent="-374315" lvl="0" marL="37431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 Page</a:t>
            </a:r>
            <a:endParaRPr/>
          </a:p>
          <a:p>
            <a:pPr indent="-374315" lvl="0" marL="37431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 User</a:t>
            </a:r>
            <a:endParaRPr/>
          </a:p>
          <a:p>
            <a:pPr indent="-374315" lvl="0" marL="37431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Review and Rating</a:t>
            </a:r>
            <a:endParaRPr/>
          </a:p>
          <a:p>
            <a:pPr indent="-374315" lvl="0" marL="37431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 Comparison</a:t>
            </a:r>
            <a:endParaRPr/>
          </a:p>
          <a:p>
            <a:pPr indent="-374315" lvl="0" marL="374315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Profile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Extra Features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838200" y="1825625"/>
            <a:ext cx="10515600" cy="4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>
                <a:solidFill>
                  <a:srgbClr val="F3F3F3"/>
                </a:solidFill>
              </a:rPr>
              <a:t>Flag and remove reviews containing obscene language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>
                <a:solidFill>
                  <a:srgbClr val="F3F3F3"/>
                </a:solidFill>
              </a:rPr>
              <a:t>Comment on a product feature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>
                <a:solidFill>
                  <a:srgbClr val="F3F3F3"/>
                </a:solidFill>
              </a:rPr>
              <a:t>Dark and Light mode application themes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>
                <a:solidFill>
                  <a:srgbClr val="F3F3F3"/>
                </a:solidFill>
              </a:rPr>
              <a:t>Product view history on the landing page based on the recent searches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>
                <a:solidFill>
                  <a:srgbClr val="F3F3F3"/>
                </a:solidFill>
              </a:rPr>
              <a:t>Capability to add photos in user reviews to show their product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>
                <a:solidFill>
                  <a:srgbClr val="F3F3F3"/>
                </a:solidFill>
              </a:rPr>
              <a:t>Display the electronic stores’ locations nearby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>
                <a:solidFill>
                  <a:srgbClr val="F3F3F3"/>
                </a:solidFill>
              </a:rPr>
              <a:t>Product recommendations based on the use case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US">
                <a:solidFill>
                  <a:srgbClr val="F3F3F3"/>
                </a:solidFill>
              </a:rPr>
              <a:t>“Tech expert” users to answer questions from the users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Target Users/Demographic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Customers who are looking </a:t>
            </a:r>
            <a:r>
              <a:rPr lang="en-US"/>
              <a:t>to purchase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/>
              <a:t>gadgets.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Customers </a:t>
            </a:r>
            <a:r>
              <a:rPr lang="en-US"/>
              <a:t>who are unfamiliar with new technology.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Customers who are interested in technology (specs of product).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Customers who can not decide which product is the best (compare feature).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 brought to the User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can compare multiple gadgets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Helps in making informed decisions while purchasing devices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Customer can check the reviews and comments of other customers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Customer can view history of their product searches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Help customers keep up with latest devices and trends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is the Project worthwhile to take on?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Our website will focus primarily on attracting users and ensuring user retention.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Every user will on average buy a new </a:t>
            </a:r>
            <a:r>
              <a:rPr lang="en-US"/>
              <a:t>phone</a:t>
            </a:r>
            <a:r>
              <a:rPr lang="en-US"/>
              <a:t> every years and a half and a new laptop every 4 years.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ensures a steady user traffic on our website which will make sure that the website </a:t>
            </a:r>
            <a:r>
              <a:rPr lang="en-US"/>
              <a:t>maintains</a:t>
            </a:r>
            <a:r>
              <a:rPr lang="en-US"/>
              <a:t> a good ranking on SEO, thereby attracting more advertisements.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way, our website will slowly and steadily generate a </a:t>
            </a:r>
            <a:r>
              <a:rPr lang="en-US"/>
              <a:t>positive</a:t>
            </a:r>
            <a:r>
              <a:rPr lang="en-US"/>
              <a:t> flow of capital.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Competitors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Char char="●"/>
            </a:pPr>
            <a:r>
              <a:rPr lang="en-US">
                <a:solidFill>
                  <a:srgbClr val="F3F3F3"/>
                </a:solidFill>
              </a:rPr>
              <a:t>GSM Arena</a:t>
            </a:r>
            <a:endParaRPr>
              <a:solidFill>
                <a:srgbClr val="F3F3F3"/>
              </a:solidFill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2800"/>
              <a:buChar char="●"/>
            </a:pPr>
            <a:r>
              <a:rPr lang="en-US">
                <a:solidFill>
                  <a:srgbClr val="F3F3F3"/>
                </a:solidFill>
              </a:rPr>
              <a:t>Phone Arena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None/>
            </a:pPr>
            <a:r>
              <a:rPr b="1" lang="en-US" sz="2500">
                <a:solidFill>
                  <a:srgbClr val="F3F3F3"/>
                </a:solidFill>
              </a:rPr>
              <a:t>What makes our Application Better?</a:t>
            </a:r>
            <a:endParaRPr b="1">
              <a:solidFill>
                <a:srgbClr val="F3F3F3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-US" sz="2500">
                <a:solidFill>
                  <a:srgbClr val="F3F3F3"/>
                </a:solidFill>
              </a:rPr>
              <a:t>Search filters to search for products</a:t>
            </a:r>
            <a:endParaRPr sz="2500">
              <a:solidFill>
                <a:srgbClr val="F3F3F3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-US" sz="2500">
                <a:solidFill>
                  <a:srgbClr val="F3F3F3"/>
                </a:solidFill>
              </a:rPr>
              <a:t>Product QnA section</a:t>
            </a:r>
            <a:endParaRPr sz="2500">
              <a:solidFill>
                <a:srgbClr val="F3F3F3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-US" sz="2500">
                <a:solidFill>
                  <a:srgbClr val="F3F3F3"/>
                </a:solidFill>
              </a:rPr>
              <a:t>Ability to create wishlists</a:t>
            </a:r>
            <a:endParaRPr sz="25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idx="4294967295" type="ctrTitle"/>
          </p:nvPr>
        </p:nvSpPr>
        <p:spPr>
          <a:xfrm>
            <a:off x="1524000" y="157260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A42339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