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61" r:id="rId7"/>
    <p:sldId id="276" r:id="rId8"/>
    <p:sldId id="275" r:id="rId9"/>
    <p:sldId id="260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98F2E-8AAD-4AFD-BC9A-74B2CF08CD6C}" type="doc">
      <dgm:prSet loTypeId="urn:microsoft.com/office/officeart/2005/8/layout/default#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A69030-3BB2-4CDD-A26D-28A65D771E06}">
      <dgm:prSet/>
      <dgm:spPr/>
      <dgm:t>
        <a:bodyPr/>
        <a:lstStyle/>
        <a:p>
          <a:r>
            <a:rPr lang="en-US"/>
            <a:t>K-NEAREST NEIGHBOUR</a:t>
          </a:r>
        </a:p>
      </dgm:t>
    </dgm:pt>
    <dgm:pt modelId="{6F2F480C-DCC9-4695-8A36-A8B48359CA32}" type="parTrans" cxnId="{805C01A1-0343-4233-89EC-6ABD2F5A0529}">
      <dgm:prSet/>
      <dgm:spPr/>
      <dgm:t>
        <a:bodyPr/>
        <a:lstStyle/>
        <a:p>
          <a:endParaRPr lang="en-US"/>
        </a:p>
      </dgm:t>
    </dgm:pt>
    <dgm:pt modelId="{AD18D69A-8ECC-4F87-A497-B2A2A1F36B50}" type="sibTrans" cxnId="{805C01A1-0343-4233-89EC-6ABD2F5A0529}">
      <dgm:prSet/>
      <dgm:spPr/>
      <dgm:t>
        <a:bodyPr/>
        <a:lstStyle/>
        <a:p>
          <a:endParaRPr lang="en-US"/>
        </a:p>
      </dgm:t>
    </dgm:pt>
    <dgm:pt modelId="{88ED7B7B-1C8C-4251-9A89-A7E2DB92F4DD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013CC90C-AEB6-4A71-AD47-66125EE5C68F}" type="parTrans" cxnId="{80ED4235-8AAC-4D33-900A-EE62E6B1EA2A}">
      <dgm:prSet/>
      <dgm:spPr/>
      <dgm:t>
        <a:bodyPr/>
        <a:lstStyle/>
        <a:p>
          <a:endParaRPr lang="en-US"/>
        </a:p>
      </dgm:t>
    </dgm:pt>
    <dgm:pt modelId="{57A515F1-0033-43B8-B176-A7CE14573BA0}" type="sibTrans" cxnId="{80ED4235-8AAC-4D33-900A-EE62E6B1EA2A}">
      <dgm:prSet/>
      <dgm:spPr/>
      <dgm:t>
        <a:bodyPr/>
        <a:lstStyle/>
        <a:p>
          <a:endParaRPr lang="en-US"/>
        </a:p>
      </dgm:t>
    </dgm:pt>
    <dgm:pt modelId="{C7C9287E-9A51-4BB8-A1DF-76D6EFBDC8BD}">
      <dgm:prSet/>
      <dgm:spPr/>
      <dgm:t>
        <a:bodyPr/>
        <a:lstStyle/>
        <a:p>
          <a:r>
            <a:rPr lang="en-US"/>
            <a:t>ADABOOST</a:t>
          </a:r>
        </a:p>
      </dgm:t>
    </dgm:pt>
    <dgm:pt modelId="{D2A31943-5DFF-41AB-8B4C-C53AE8363F06}" type="parTrans" cxnId="{6FD180B7-C020-4B5A-A88B-F5404C3EFC64}">
      <dgm:prSet/>
      <dgm:spPr/>
      <dgm:t>
        <a:bodyPr/>
        <a:lstStyle/>
        <a:p>
          <a:endParaRPr lang="en-US"/>
        </a:p>
      </dgm:t>
    </dgm:pt>
    <dgm:pt modelId="{C7900A04-141C-4016-91C9-E01F9707546B}" type="sibTrans" cxnId="{6FD180B7-C020-4B5A-A88B-F5404C3EFC64}">
      <dgm:prSet/>
      <dgm:spPr/>
      <dgm:t>
        <a:bodyPr/>
        <a:lstStyle/>
        <a:p>
          <a:endParaRPr lang="en-US"/>
        </a:p>
      </dgm:t>
    </dgm:pt>
    <dgm:pt modelId="{B5B39674-D988-4A62-9D32-90FC0C866397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B23BAF20-CCE6-4E48-883C-442E3664CC3E}" type="parTrans" cxnId="{02EBC0C7-1E49-4305-9AF0-A868DA5B1D28}">
      <dgm:prSet/>
      <dgm:spPr/>
      <dgm:t>
        <a:bodyPr/>
        <a:lstStyle/>
        <a:p>
          <a:endParaRPr lang="en-US"/>
        </a:p>
      </dgm:t>
    </dgm:pt>
    <dgm:pt modelId="{1E25141B-593C-4EBD-8792-6C1A16B36485}" type="sibTrans" cxnId="{02EBC0C7-1E49-4305-9AF0-A868DA5B1D28}">
      <dgm:prSet/>
      <dgm:spPr/>
      <dgm:t>
        <a:bodyPr/>
        <a:lstStyle/>
        <a:p>
          <a:endParaRPr lang="en-US"/>
        </a:p>
      </dgm:t>
    </dgm:pt>
    <dgm:pt modelId="{DECE8573-1AD5-4716-A1AD-94CEC27F6393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C7071D7E-299F-4B15-9814-52F2D8FBC1A3}" type="parTrans" cxnId="{9CC236BD-75D3-4E2D-887F-1AB900FCE2BA}">
      <dgm:prSet/>
      <dgm:spPr/>
      <dgm:t>
        <a:bodyPr/>
        <a:lstStyle/>
        <a:p>
          <a:endParaRPr lang="en-US"/>
        </a:p>
      </dgm:t>
    </dgm:pt>
    <dgm:pt modelId="{E7387B19-BDEF-4281-A553-D3F77DF09A4E}" type="sibTrans" cxnId="{9CC236BD-75D3-4E2D-887F-1AB900FCE2BA}">
      <dgm:prSet/>
      <dgm:spPr/>
      <dgm:t>
        <a:bodyPr/>
        <a:lstStyle/>
        <a:p>
          <a:endParaRPr lang="en-US"/>
        </a:p>
      </dgm:t>
    </dgm:pt>
    <dgm:pt modelId="{C316B098-9E14-4178-B4C5-7BCC31AFFF0B}">
      <dgm:prSet/>
      <dgm:spPr/>
      <dgm:t>
        <a:bodyPr/>
        <a:lstStyle/>
        <a:p>
          <a:r>
            <a:rPr lang="en-US"/>
            <a:t>LightGBM</a:t>
          </a:r>
        </a:p>
      </dgm:t>
    </dgm:pt>
    <dgm:pt modelId="{504A6E38-D574-4E49-8E67-3F2199D70037}" type="parTrans" cxnId="{4E10AA65-08C3-48A0-84AF-8F2FC8E1A42D}">
      <dgm:prSet/>
      <dgm:spPr/>
      <dgm:t>
        <a:bodyPr/>
        <a:lstStyle/>
        <a:p>
          <a:endParaRPr lang="en-US"/>
        </a:p>
      </dgm:t>
    </dgm:pt>
    <dgm:pt modelId="{ADA15576-5E56-4CB8-A5DD-48209536F3E7}" type="sibTrans" cxnId="{4E10AA65-08C3-48A0-84AF-8F2FC8E1A42D}">
      <dgm:prSet/>
      <dgm:spPr/>
      <dgm:t>
        <a:bodyPr/>
        <a:lstStyle/>
        <a:p>
          <a:endParaRPr lang="en-US"/>
        </a:p>
      </dgm:t>
    </dgm:pt>
    <dgm:pt modelId="{8B7E91C9-EE97-4539-845A-3078ADFD6229}">
      <dgm:prSet/>
      <dgm:spPr/>
      <dgm:t>
        <a:bodyPr/>
        <a:lstStyle/>
        <a:p>
          <a:r>
            <a:rPr lang="en-US"/>
            <a:t>CatBoost</a:t>
          </a:r>
        </a:p>
      </dgm:t>
    </dgm:pt>
    <dgm:pt modelId="{CD4C5EAA-B0D4-464A-A1F8-EE152637D1ED}" type="parTrans" cxnId="{234E9EDD-BB64-40F3-B510-B290DD664D41}">
      <dgm:prSet/>
      <dgm:spPr/>
      <dgm:t>
        <a:bodyPr/>
        <a:lstStyle/>
        <a:p>
          <a:endParaRPr lang="en-US"/>
        </a:p>
      </dgm:t>
    </dgm:pt>
    <dgm:pt modelId="{9862AEA4-38FD-4B29-B9C4-0E6C12DF6601}" type="sibTrans" cxnId="{234E9EDD-BB64-40F3-B510-B290DD664D41}">
      <dgm:prSet/>
      <dgm:spPr/>
      <dgm:t>
        <a:bodyPr/>
        <a:lstStyle/>
        <a:p>
          <a:endParaRPr lang="en-US"/>
        </a:p>
      </dgm:t>
    </dgm:pt>
    <dgm:pt modelId="{C80A3DB7-9F99-4CD0-9A3B-DC34F5BB15A8}">
      <dgm:prSet/>
      <dgm:spPr/>
      <dgm:t>
        <a:bodyPr/>
        <a:lstStyle/>
        <a:p>
          <a:r>
            <a:rPr lang="en-US"/>
            <a:t>XGBoost</a:t>
          </a:r>
        </a:p>
      </dgm:t>
    </dgm:pt>
    <dgm:pt modelId="{F3222D5E-31C6-4AFA-8DF4-D3AFF9356541}" type="parTrans" cxnId="{98D3786B-9F73-4A84-9F9C-6A852E6FCBD6}">
      <dgm:prSet/>
      <dgm:spPr/>
      <dgm:t>
        <a:bodyPr/>
        <a:lstStyle/>
        <a:p>
          <a:endParaRPr lang="en-US"/>
        </a:p>
      </dgm:t>
    </dgm:pt>
    <dgm:pt modelId="{BF2C9CF5-E100-4FD4-89E4-B221B66F9147}" type="sibTrans" cxnId="{98D3786B-9F73-4A84-9F9C-6A852E6FCBD6}">
      <dgm:prSet/>
      <dgm:spPr/>
      <dgm:t>
        <a:bodyPr/>
        <a:lstStyle/>
        <a:p>
          <a:endParaRPr lang="en-US"/>
        </a:p>
      </dgm:t>
    </dgm:pt>
    <dgm:pt modelId="{32DCF7B4-4180-4DAB-9B9B-5B47618AF66E}">
      <dgm:prSet/>
      <dgm:spPr/>
      <dgm:t>
        <a:bodyPr/>
        <a:lstStyle/>
        <a:p>
          <a:r>
            <a:rPr lang="en-IN"/>
            <a:t>SVM</a:t>
          </a:r>
          <a:endParaRPr lang="en-US"/>
        </a:p>
      </dgm:t>
    </dgm:pt>
    <dgm:pt modelId="{ACB9B96A-E92A-4188-900D-24DBEE08DF1D}" type="parTrans" cxnId="{518496E7-A571-4CA5-9170-CFA614DC8849}">
      <dgm:prSet/>
      <dgm:spPr/>
      <dgm:t>
        <a:bodyPr/>
        <a:lstStyle/>
        <a:p>
          <a:endParaRPr lang="en-US"/>
        </a:p>
      </dgm:t>
    </dgm:pt>
    <dgm:pt modelId="{58988494-FC55-4E29-86D5-D3582ADB64DE}" type="sibTrans" cxnId="{518496E7-A571-4CA5-9170-CFA614DC8849}">
      <dgm:prSet/>
      <dgm:spPr/>
      <dgm:t>
        <a:bodyPr/>
        <a:lstStyle/>
        <a:p>
          <a:endParaRPr lang="en-US"/>
        </a:p>
      </dgm:t>
    </dgm:pt>
    <dgm:pt modelId="{03ADEEBB-D160-450F-96B3-744A21EA1CAB}">
      <dgm:prSet/>
      <dgm:spPr/>
      <dgm:t>
        <a:bodyPr/>
        <a:lstStyle/>
        <a:p>
          <a:r>
            <a:rPr lang="en-IN" dirty="0"/>
            <a:t>ANN</a:t>
          </a:r>
          <a:endParaRPr lang="en-US" dirty="0"/>
        </a:p>
      </dgm:t>
    </dgm:pt>
    <dgm:pt modelId="{6F2FE9DD-3468-4340-99F9-FB84BA640756}" type="parTrans" cxnId="{6FD53AA8-A327-412F-88F0-A1BB23A6F9A1}">
      <dgm:prSet/>
      <dgm:spPr/>
      <dgm:t>
        <a:bodyPr/>
        <a:lstStyle/>
        <a:p>
          <a:endParaRPr lang="en-US"/>
        </a:p>
      </dgm:t>
    </dgm:pt>
    <dgm:pt modelId="{9982FC6B-C50F-4A8D-9259-E8F536CD8336}" type="sibTrans" cxnId="{6FD53AA8-A327-412F-88F0-A1BB23A6F9A1}">
      <dgm:prSet/>
      <dgm:spPr/>
      <dgm:t>
        <a:bodyPr/>
        <a:lstStyle/>
        <a:p>
          <a:endParaRPr lang="en-US"/>
        </a:p>
      </dgm:t>
    </dgm:pt>
    <dgm:pt modelId="{0E86CCA4-EA02-44D4-B265-C61AF6E13D39}" type="pres">
      <dgm:prSet presAssocID="{4F398F2E-8AAD-4AFD-BC9A-74B2CF08CD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66E434-6D40-4D18-A38F-3047D4485667}" type="pres">
      <dgm:prSet presAssocID="{ECA69030-3BB2-4CDD-A26D-28A65D771E06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32ACB-B964-43AD-829F-EC3437027FB3}" type="pres">
      <dgm:prSet presAssocID="{AD18D69A-8ECC-4F87-A497-B2A2A1F36B50}" presName="sibTrans" presStyleCnt="0"/>
      <dgm:spPr/>
    </dgm:pt>
    <dgm:pt modelId="{8B9279F9-0171-4FE3-9CCA-854143024CBD}" type="pres">
      <dgm:prSet presAssocID="{88ED7B7B-1C8C-4251-9A89-A7E2DB92F4DD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4B90D-70CF-47F0-83DC-16B580BFD059}" type="pres">
      <dgm:prSet presAssocID="{57A515F1-0033-43B8-B176-A7CE14573BA0}" presName="sibTrans" presStyleCnt="0"/>
      <dgm:spPr/>
    </dgm:pt>
    <dgm:pt modelId="{6C114068-66F6-4616-9B92-055CE9837D8B}" type="pres">
      <dgm:prSet presAssocID="{C7C9287E-9A51-4BB8-A1DF-76D6EFBDC8BD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D041C-4464-4C2E-899E-A1BC5D8E85C1}" type="pres">
      <dgm:prSet presAssocID="{C7900A04-141C-4016-91C9-E01F9707546B}" presName="sibTrans" presStyleCnt="0"/>
      <dgm:spPr/>
    </dgm:pt>
    <dgm:pt modelId="{41D906C5-223F-4091-AB1B-03512A1FAA66}" type="pres">
      <dgm:prSet presAssocID="{B5B39674-D988-4A62-9D32-90FC0C86639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EAC5E-5F90-40AC-9A3C-C26515B07373}" type="pres">
      <dgm:prSet presAssocID="{1E25141B-593C-4EBD-8792-6C1A16B36485}" presName="sibTrans" presStyleCnt="0"/>
      <dgm:spPr/>
    </dgm:pt>
    <dgm:pt modelId="{4CC4C9FB-2A64-488F-BDBC-C1A13AFD32B8}" type="pres">
      <dgm:prSet presAssocID="{DECE8573-1AD5-4716-A1AD-94CEC27F639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1D15A-B3D5-4AE7-ACD6-3C2A24D46516}" type="pres">
      <dgm:prSet presAssocID="{E7387B19-BDEF-4281-A553-D3F77DF09A4E}" presName="sibTrans" presStyleCnt="0"/>
      <dgm:spPr/>
    </dgm:pt>
    <dgm:pt modelId="{A1163D66-EBD4-4CF9-812A-93C1779BE44D}" type="pres">
      <dgm:prSet presAssocID="{C316B098-9E14-4178-B4C5-7BCC31AFFF0B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55FA7-DADE-45E9-B98D-E8DC43F9D366}" type="pres">
      <dgm:prSet presAssocID="{ADA15576-5E56-4CB8-A5DD-48209536F3E7}" presName="sibTrans" presStyleCnt="0"/>
      <dgm:spPr/>
    </dgm:pt>
    <dgm:pt modelId="{2955B8ED-A7CD-49E8-ADEF-6D3EAD0B54B9}" type="pres">
      <dgm:prSet presAssocID="{8B7E91C9-EE97-4539-845A-3078ADFD6229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1DE58-7D15-48A0-9901-4224F78DD3D1}" type="pres">
      <dgm:prSet presAssocID="{9862AEA4-38FD-4B29-B9C4-0E6C12DF6601}" presName="sibTrans" presStyleCnt="0"/>
      <dgm:spPr/>
    </dgm:pt>
    <dgm:pt modelId="{F6AFDFC0-F90A-45CD-B4F5-42749DD3BA39}" type="pres">
      <dgm:prSet presAssocID="{C80A3DB7-9F99-4CD0-9A3B-DC34F5BB15A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505E5-BBF2-4635-B73B-B5F4B1E1BC7B}" type="pres">
      <dgm:prSet presAssocID="{BF2C9CF5-E100-4FD4-89E4-B221B66F9147}" presName="sibTrans" presStyleCnt="0"/>
      <dgm:spPr/>
    </dgm:pt>
    <dgm:pt modelId="{0B55F32B-518C-4848-A046-787210BF96EE}" type="pres">
      <dgm:prSet presAssocID="{32DCF7B4-4180-4DAB-9B9B-5B47618AF66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26FC7-B419-401B-9374-DE155D777DF2}" type="pres">
      <dgm:prSet presAssocID="{58988494-FC55-4E29-86D5-D3582ADB64DE}" presName="sibTrans" presStyleCnt="0"/>
      <dgm:spPr/>
    </dgm:pt>
    <dgm:pt modelId="{4117B21E-50AE-4B53-8D59-425A9EC37DB6}" type="pres">
      <dgm:prSet presAssocID="{03ADEEBB-D160-450F-96B3-744A21EA1CAB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730C0C-25CF-4201-A3F6-FECDC8B4B9C8}" type="presOf" srcId="{C7C9287E-9A51-4BB8-A1DF-76D6EFBDC8BD}" destId="{6C114068-66F6-4616-9B92-055CE9837D8B}" srcOrd="0" destOrd="0" presId="urn:microsoft.com/office/officeart/2005/8/layout/default#1"/>
    <dgm:cxn modelId="{4E10AA65-08C3-48A0-84AF-8F2FC8E1A42D}" srcId="{4F398F2E-8AAD-4AFD-BC9A-74B2CF08CD6C}" destId="{C316B098-9E14-4178-B4C5-7BCC31AFFF0B}" srcOrd="5" destOrd="0" parTransId="{504A6E38-D574-4E49-8E67-3F2199D70037}" sibTransId="{ADA15576-5E56-4CB8-A5DD-48209536F3E7}"/>
    <dgm:cxn modelId="{83462B11-F3C8-42DE-9A0F-E28647171FCC}" type="presOf" srcId="{C80A3DB7-9F99-4CD0-9A3B-DC34F5BB15A8}" destId="{F6AFDFC0-F90A-45CD-B4F5-42749DD3BA39}" srcOrd="0" destOrd="0" presId="urn:microsoft.com/office/officeart/2005/8/layout/default#1"/>
    <dgm:cxn modelId="{98D3786B-9F73-4A84-9F9C-6A852E6FCBD6}" srcId="{4F398F2E-8AAD-4AFD-BC9A-74B2CF08CD6C}" destId="{C80A3DB7-9F99-4CD0-9A3B-DC34F5BB15A8}" srcOrd="7" destOrd="0" parTransId="{F3222D5E-31C6-4AFA-8DF4-D3AFF9356541}" sibTransId="{BF2C9CF5-E100-4FD4-89E4-B221B66F9147}"/>
    <dgm:cxn modelId="{605FB82F-F862-492E-87FB-57B97A40C375}" type="presOf" srcId="{B5B39674-D988-4A62-9D32-90FC0C866397}" destId="{41D906C5-223F-4091-AB1B-03512A1FAA66}" srcOrd="0" destOrd="0" presId="urn:microsoft.com/office/officeart/2005/8/layout/default#1"/>
    <dgm:cxn modelId="{E8C1C463-A906-455F-B94A-563823B06DBF}" type="presOf" srcId="{DECE8573-1AD5-4716-A1AD-94CEC27F6393}" destId="{4CC4C9FB-2A64-488F-BDBC-C1A13AFD32B8}" srcOrd="0" destOrd="0" presId="urn:microsoft.com/office/officeart/2005/8/layout/default#1"/>
    <dgm:cxn modelId="{9224A9FE-245D-4161-BE64-D0BD42FAE782}" type="presOf" srcId="{C316B098-9E14-4178-B4C5-7BCC31AFFF0B}" destId="{A1163D66-EBD4-4CF9-812A-93C1779BE44D}" srcOrd="0" destOrd="0" presId="urn:microsoft.com/office/officeart/2005/8/layout/default#1"/>
    <dgm:cxn modelId="{6FD180B7-C020-4B5A-A88B-F5404C3EFC64}" srcId="{4F398F2E-8AAD-4AFD-BC9A-74B2CF08CD6C}" destId="{C7C9287E-9A51-4BB8-A1DF-76D6EFBDC8BD}" srcOrd="2" destOrd="0" parTransId="{D2A31943-5DFF-41AB-8B4C-C53AE8363F06}" sibTransId="{C7900A04-141C-4016-91C9-E01F9707546B}"/>
    <dgm:cxn modelId="{9CC236BD-75D3-4E2D-887F-1AB900FCE2BA}" srcId="{4F398F2E-8AAD-4AFD-BC9A-74B2CF08CD6C}" destId="{DECE8573-1AD5-4716-A1AD-94CEC27F6393}" srcOrd="4" destOrd="0" parTransId="{C7071D7E-299F-4B15-9814-52F2D8FBC1A3}" sibTransId="{E7387B19-BDEF-4281-A553-D3F77DF09A4E}"/>
    <dgm:cxn modelId="{6FD53AA8-A327-412F-88F0-A1BB23A6F9A1}" srcId="{4F398F2E-8AAD-4AFD-BC9A-74B2CF08CD6C}" destId="{03ADEEBB-D160-450F-96B3-744A21EA1CAB}" srcOrd="9" destOrd="0" parTransId="{6F2FE9DD-3468-4340-99F9-FB84BA640756}" sibTransId="{9982FC6B-C50F-4A8D-9259-E8F536CD8336}"/>
    <dgm:cxn modelId="{D6FB7BC0-4FA8-49A3-9382-BF70D2D3812D}" type="presOf" srcId="{8B7E91C9-EE97-4539-845A-3078ADFD6229}" destId="{2955B8ED-A7CD-49E8-ADEF-6D3EAD0B54B9}" srcOrd="0" destOrd="0" presId="urn:microsoft.com/office/officeart/2005/8/layout/default#1"/>
    <dgm:cxn modelId="{3552C645-3680-47BD-BD5B-DD127C25F3F4}" type="presOf" srcId="{4F398F2E-8AAD-4AFD-BC9A-74B2CF08CD6C}" destId="{0E86CCA4-EA02-44D4-B265-C61AF6E13D39}" srcOrd="0" destOrd="0" presId="urn:microsoft.com/office/officeart/2005/8/layout/default#1"/>
    <dgm:cxn modelId="{5C68A41A-B2A0-472B-9E10-872D30D47A68}" type="presOf" srcId="{ECA69030-3BB2-4CDD-A26D-28A65D771E06}" destId="{EF66E434-6D40-4D18-A38F-3047D4485667}" srcOrd="0" destOrd="0" presId="urn:microsoft.com/office/officeart/2005/8/layout/default#1"/>
    <dgm:cxn modelId="{518496E7-A571-4CA5-9170-CFA614DC8849}" srcId="{4F398F2E-8AAD-4AFD-BC9A-74B2CF08CD6C}" destId="{32DCF7B4-4180-4DAB-9B9B-5B47618AF66E}" srcOrd="8" destOrd="0" parTransId="{ACB9B96A-E92A-4188-900D-24DBEE08DF1D}" sibTransId="{58988494-FC55-4E29-86D5-D3582ADB64DE}"/>
    <dgm:cxn modelId="{805C01A1-0343-4233-89EC-6ABD2F5A0529}" srcId="{4F398F2E-8AAD-4AFD-BC9A-74B2CF08CD6C}" destId="{ECA69030-3BB2-4CDD-A26D-28A65D771E06}" srcOrd="0" destOrd="0" parTransId="{6F2F480C-DCC9-4695-8A36-A8B48359CA32}" sibTransId="{AD18D69A-8ECC-4F87-A497-B2A2A1F36B50}"/>
    <dgm:cxn modelId="{B4BB54A1-05B6-4F3D-BB4A-7C4E94E1F128}" type="presOf" srcId="{88ED7B7B-1C8C-4251-9A89-A7E2DB92F4DD}" destId="{8B9279F9-0171-4FE3-9CCA-854143024CBD}" srcOrd="0" destOrd="0" presId="urn:microsoft.com/office/officeart/2005/8/layout/default#1"/>
    <dgm:cxn modelId="{DABEDD1C-653E-4904-A7B3-99EC4E83CDCB}" type="presOf" srcId="{03ADEEBB-D160-450F-96B3-744A21EA1CAB}" destId="{4117B21E-50AE-4B53-8D59-425A9EC37DB6}" srcOrd="0" destOrd="0" presId="urn:microsoft.com/office/officeart/2005/8/layout/default#1"/>
    <dgm:cxn modelId="{02EBC0C7-1E49-4305-9AF0-A868DA5B1D28}" srcId="{4F398F2E-8AAD-4AFD-BC9A-74B2CF08CD6C}" destId="{B5B39674-D988-4A62-9D32-90FC0C866397}" srcOrd="3" destOrd="0" parTransId="{B23BAF20-CCE6-4E48-883C-442E3664CC3E}" sibTransId="{1E25141B-593C-4EBD-8792-6C1A16B36485}"/>
    <dgm:cxn modelId="{234E9EDD-BB64-40F3-B510-B290DD664D41}" srcId="{4F398F2E-8AAD-4AFD-BC9A-74B2CF08CD6C}" destId="{8B7E91C9-EE97-4539-845A-3078ADFD6229}" srcOrd="6" destOrd="0" parTransId="{CD4C5EAA-B0D4-464A-A1F8-EE152637D1ED}" sibTransId="{9862AEA4-38FD-4B29-B9C4-0E6C12DF6601}"/>
    <dgm:cxn modelId="{1B89D449-DEF1-47D9-B5B6-DC7F85C9DCCC}" type="presOf" srcId="{32DCF7B4-4180-4DAB-9B9B-5B47618AF66E}" destId="{0B55F32B-518C-4848-A046-787210BF96EE}" srcOrd="0" destOrd="0" presId="urn:microsoft.com/office/officeart/2005/8/layout/default#1"/>
    <dgm:cxn modelId="{80ED4235-8AAC-4D33-900A-EE62E6B1EA2A}" srcId="{4F398F2E-8AAD-4AFD-BC9A-74B2CF08CD6C}" destId="{88ED7B7B-1C8C-4251-9A89-A7E2DB92F4DD}" srcOrd="1" destOrd="0" parTransId="{013CC90C-AEB6-4A71-AD47-66125EE5C68F}" sibTransId="{57A515F1-0033-43B8-B176-A7CE14573BA0}"/>
    <dgm:cxn modelId="{BBBAB303-5460-4564-B2CF-DDA2A2C32AD4}" type="presParOf" srcId="{0E86CCA4-EA02-44D4-B265-C61AF6E13D39}" destId="{EF66E434-6D40-4D18-A38F-3047D4485667}" srcOrd="0" destOrd="0" presId="urn:microsoft.com/office/officeart/2005/8/layout/default#1"/>
    <dgm:cxn modelId="{3BCCF652-AA78-4B6E-9995-1C5FA83F9266}" type="presParOf" srcId="{0E86CCA4-EA02-44D4-B265-C61AF6E13D39}" destId="{52932ACB-B964-43AD-829F-EC3437027FB3}" srcOrd="1" destOrd="0" presId="urn:microsoft.com/office/officeart/2005/8/layout/default#1"/>
    <dgm:cxn modelId="{B3CF1188-FF25-4B0B-9D01-C920EE0F151C}" type="presParOf" srcId="{0E86CCA4-EA02-44D4-B265-C61AF6E13D39}" destId="{8B9279F9-0171-4FE3-9CCA-854143024CBD}" srcOrd="2" destOrd="0" presId="urn:microsoft.com/office/officeart/2005/8/layout/default#1"/>
    <dgm:cxn modelId="{E2777C58-2423-4267-903F-B3B027C64AEB}" type="presParOf" srcId="{0E86CCA4-EA02-44D4-B265-C61AF6E13D39}" destId="{86B4B90D-70CF-47F0-83DC-16B580BFD059}" srcOrd="3" destOrd="0" presId="urn:microsoft.com/office/officeart/2005/8/layout/default#1"/>
    <dgm:cxn modelId="{11710163-5D0F-4A00-83B7-0401E3696259}" type="presParOf" srcId="{0E86CCA4-EA02-44D4-B265-C61AF6E13D39}" destId="{6C114068-66F6-4616-9B92-055CE9837D8B}" srcOrd="4" destOrd="0" presId="urn:microsoft.com/office/officeart/2005/8/layout/default#1"/>
    <dgm:cxn modelId="{9076DA53-681F-494E-ABDC-AB1A1E38E4DB}" type="presParOf" srcId="{0E86CCA4-EA02-44D4-B265-C61AF6E13D39}" destId="{A73D041C-4464-4C2E-899E-A1BC5D8E85C1}" srcOrd="5" destOrd="0" presId="urn:microsoft.com/office/officeart/2005/8/layout/default#1"/>
    <dgm:cxn modelId="{570FCFD5-9601-456F-87C1-E9D04C46EA24}" type="presParOf" srcId="{0E86CCA4-EA02-44D4-B265-C61AF6E13D39}" destId="{41D906C5-223F-4091-AB1B-03512A1FAA66}" srcOrd="6" destOrd="0" presId="urn:microsoft.com/office/officeart/2005/8/layout/default#1"/>
    <dgm:cxn modelId="{6A792FEE-B6D9-4813-B8AD-01747154F716}" type="presParOf" srcId="{0E86CCA4-EA02-44D4-B265-C61AF6E13D39}" destId="{430EAC5E-5F90-40AC-9A3C-C26515B07373}" srcOrd="7" destOrd="0" presId="urn:microsoft.com/office/officeart/2005/8/layout/default#1"/>
    <dgm:cxn modelId="{3B5542AE-4EE5-4D07-BA00-7744C057E135}" type="presParOf" srcId="{0E86CCA4-EA02-44D4-B265-C61AF6E13D39}" destId="{4CC4C9FB-2A64-488F-BDBC-C1A13AFD32B8}" srcOrd="8" destOrd="0" presId="urn:microsoft.com/office/officeart/2005/8/layout/default#1"/>
    <dgm:cxn modelId="{EE138E14-9A40-4598-83C7-55167A85E441}" type="presParOf" srcId="{0E86CCA4-EA02-44D4-B265-C61AF6E13D39}" destId="{5421D15A-B3D5-4AE7-ACD6-3C2A24D46516}" srcOrd="9" destOrd="0" presId="urn:microsoft.com/office/officeart/2005/8/layout/default#1"/>
    <dgm:cxn modelId="{0C74E4EA-737C-4E12-AE10-35626D36FDA1}" type="presParOf" srcId="{0E86CCA4-EA02-44D4-B265-C61AF6E13D39}" destId="{A1163D66-EBD4-4CF9-812A-93C1779BE44D}" srcOrd="10" destOrd="0" presId="urn:microsoft.com/office/officeart/2005/8/layout/default#1"/>
    <dgm:cxn modelId="{96D18DFC-F3DC-417A-9B1F-C2A9655175DE}" type="presParOf" srcId="{0E86CCA4-EA02-44D4-B265-C61AF6E13D39}" destId="{94155FA7-DADE-45E9-B98D-E8DC43F9D366}" srcOrd="11" destOrd="0" presId="urn:microsoft.com/office/officeart/2005/8/layout/default#1"/>
    <dgm:cxn modelId="{924F9351-E100-4B45-8D73-976C01C33BD7}" type="presParOf" srcId="{0E86CCA4-EA02-44D4-B265-C61AF6E13D39}" destId="{2955B8ED-A7CD-49E8-ADEF-6D3EAD0B54B9}" srcOrd="12" destOrd="0" presId="urn:microsoft.com/office/officeart/2005/8/layout/default#1"/>
    <dgm:cxn modelId="{03ADE869-A29C-42BE-93E9-0F594FB63647}" type="presParOf" srcId="{0E86CCA4-EA02-44D4-B265-C61AF6E13D39}" destId="{E561DE58-7D15-48A0-9901-4224F78DD3D1}" srcOrd="13" destOrd="0" presId="urn:microsoft.com/office/officeart/2005/8/layout/default#1"/>
    <dgm:cxn modelId="{45274ADE-FF88-4CE4-AA11-607382466999}" type="presParOf" srcId="{0E86CCA4-EA02-44D4-B265-C61AF6E13D39}" destId="{F6AFDFC0-F90A-45CD-B4F5-42749DD3BA39}" srcOrd="14" destOrd="0" presId="urn:microsoft.com/office/officeart/2005/8/layout/default#1"/>
    <dgm:cxn modelId="{DC4A0977-8354-454D-9D41-9FE5C08AEF52}" type="presParOf" srcId="{0E86CCA4-EA02-44D4-B265-C61AF6E13D39}" destId="{68A505E5-BBF2-4635-B73B-B5F4B1E1BC7B}" srcOrd="15" destOrd="0" presId="urn:microsoft.com/office/officeart/2005/8/layout/default#1"/>
    <dgm:cxn modelId="{877B80ED-5990-42B0-A827-8F86BE863198}" type="presParOf" srcId="{0E86CCA4-EA02-44D4-B265-C61AF6E13D39}" destId="{0B55F32B-518C-4848-A046-787210BF96EE}" srcOrd="16" destOrd="0" presId="urn:microsoft.com/office/officeart/2005/8/layout/default#1"/>
    <dgm:cxn modelId="{5D8B4DF3-455D-4FC8-A764-93FE7523F3FA}" type="presParOf" srcId="{0E86CCA4-EA02-44D4-B265-C61AF6E13D39}" destId="{18726FC7-B419-401B-9374-DE155D777DF2}" srcOrd="17" destOrd="0" presId="urn:microsoft.com/office/officeart/2005/8/layout/default#1"/>
    <dgm:cxn modelId="{9BDA30FC-6ABF-448D-8204-B917BC981CEB}" type="presParOf" srcId="{0E86CCA4-EA02-44D4-B265-C61AF6E13D39}" destId="{4117B21E-50AE-4B53-8D59-425A9EC37DB6}" srcOrd="1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6E434-6D40-4D18-A38F-3047D4485667}">
      <dsp:nvSpPr>
        <dsp:cNvPr id="0" name=""/>
        <dsp:cNvSpPr/>
      </dsp:nvSpPr>
      <dsp:spPr>
        <a:xfrm>
          <a:off x="526384" y="1536"/>
          <a:ext cx="1903463" cy="11420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K-NEAREST NEIGHBOUR</a:t>
          </a:r>
        </a:p>
      </dsp:txBody>
      <dsp:txXfrm>
        <a:off x="526384" y="1536"/>
        <a:ext cx="1903463" cy="1142078"/>
      </dsp:txXfrm>
    </dsp:sp>
    <dsp:sp modelId="{8B9279F9-0171-4FE3-9CCA-854143024CBD}">
      <dsp:nvSpPr>
        <dsp:cNvPr id="0" name=""/>
        <dsp:cNvSpPr/>
      </dsp:nvSpPr>
      <dsp:spPr>
        <a:xfrm>
          <a:off x="2620194" y="1536"/>
          <a:ext cx="1903463" cy="1142078"/>
        </a:xfrm>
        <a:prstGeom prst="rect">
          <a:avLst/>
        </a:prstGeom>
        <a:solidFill>
          <a:schemeClr val="accent2">
            <a:hueOff val="-161707"/>
            <a:satOff val="-9325"/>
            <a:lumOff val="8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GRADIENT BOOSTING</a:t>
          </a:r>
        </a:p>
      </dsp:txBody>
      <dsp:txXfrm>
        <a:off x="2620194" y="1536"/>
        <a:ext cx="1903463" cy="1142078"/>
      </dsp:txXfrm>
    </dsp:sp>
    <dsp:sp modelId="{6C114068-66F6-4616-9B92-055CE9837D8B}">
      <dsp:nvSpPr>
        <dsp:cNvPr id="0" name=""/>
        <dsp:cNvSpPr/>
      </dsp:nvSpPr>
      <dsp:spPr>
        <a:xfrm>
          <a:off x="4714004" y="1536"/>
          <a:ext cx="1903463" cy="1142078"/>
        </a:xfrm>
        <a:prstGeom prst="rect">
          <a:avLst/>
        </a:prstGeom>
        <a:solidFill>
          <a:schemeClr val="accent2">
            <a:hueOff val="-323414"/>
            <a:satOff val="-18651"/>
            <a:lumOff val="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ADABOOST</a:t>
          </a:r>
        </a:p>
      </dsp:txBody>
      <dsp:txXfrm>
        <a:off x="4714004" y="1536"/>
        <a:ext cx="1903463" cy="1142078"/>
      </dsp:txXfrm>
    </dsp:sp>
    <dsp:sp modelId="{41D906C5-223F-4091-AB1B-03512A1FAA66}">
      <dsp:nvSpPr>
        <dsp:cNvPr id="0" name=""/>
        <dsp:cNvSpPr/>
      </dsp:nvSpPr>
      <dsp:spPr>
        <a:xfrm>
          <a:off x="6807814" y="1536"/>
          <a:ext cx="1903463" cy="1142078"/>
        </a:xfrm>
        <a:prstGeom prst="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 REGRESSION</a:t>
          </a:r>
        </a:p>
      </dsp:txBody>
      <dsp:txXfrm>
        <a:off x="6807814" y="1536"/>
        <a:ext cx="1903463" cy="1142078"/>
      </dsp:txXfrm>
    </dsp:sp>
    <dsp:sp modelId="{4CC4C9FB-2A64-488F-BDBC-C1A13AFD32B8}">
      <dsp:nvSpPr>
        <dsp:cNvPr id="0" name=""/>
        <dsp:cNvSpPr/>
      </dsp:nvSpPr>
      <dsp:spPr>
        <a:xfrm>
          <a:off x="526384" y="1333960"/>
          <a:ext cx="1903463" cy="1142078"/>
        </a:xfrm>
        <a:prstGeom prst="rect">
          <a:avLst/>
        </a:prstGeom>
        <a:solidFill>
          <a:schemeClr val="accent2">
            <a:hueOff val="-646828"/>
            <a:satOff val="-37301"/>
            <a:lumOff val="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DECISION TREE</a:t>
          </a:r>
        </a:p>
      </dsp:txBody>
      <dsp:txXfrm>
        <a:off x="526384" y="1333960"/>
        <a:ext cx="1903463" cy="1142078"/>
      </dsp:txXfrm>
    </dsp:sp>
    <dsp:sp modelId="{A1163D66-EBD4-4CF9-812A-93C1779BE44D}">
      <dsp:nvSpPr>
        <dsp:cNvPr id="0" name=""/>
        <dsp:cNvSpPr/>
      </dsp:nvSpPr>
      <dsp:spPr>
        <a:xfrm>
          <a:off x="2620194" y="1333960"/>
          <a:ext cx="1903463" cy="1142078"/>
        </a:xfrm>
        <a:prstGeom prst="rect">
          <a:avLst/>
        </a:prstGeom>
        <a:solidFill>
          <a:schemeClr val="accent2">
            <a:hueOff val="-808535"/>
            <a:satOff val="-46627"/>
            <a:lumOff val="4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LightGBM</a:t>
          </a:r>
        </a:p>
      </dsp:txBody>
      <dsp:txXfrm>
        <a:off x="2620194" y="1333960"/>
        <a:ext cx="1903463" cy="1142078"/>
      </dsp:txXfrm>
    </dsp:sp>
    <dsp:sp modelId="{2955B8ED-A7CD-49E8-ADEF-6D3EAD0B54B9}">
      <dsp:nvSpPr>
        <dsp:cNvPr id="0" name=""/>
        <dsp:cNvSpPr/>
      </dsp:nvSpPr>
      <dsp:spPr>
        <a:xfrm>
          <a:off x="4714004" y="1333960"/>
          <a:ext cx="1903463" cy="1142078"/>
        </a:xfrm>
        <a:prstGeom prst="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CatBoost</a:t>
          </a:r>
        </a:p>
      </dsp:txBody>
      <dsp:txXfrm>
        <a:off x="4714004" y="1333960"/>
        <a:ext cx="1903463" cy="1142078"/>
      </dsp:txXfrm>
    </dsp:sp>
    <dsp:sp modelId="{F6AFDFC0-F90A-45CD-B4F5-42749DD3BA39}">
      <dsp:nvSpPr>
        <dsp:cNvPr id="0" name=""/>
        <dsp:cNvSpPr/>
      </dsp:nvSpPr>
      <dsp:spPr>
        <a:xfrm>
          <a:off x="6807814" y="1333960"/>
          <a:ext cx="1903463" cy="1142078"/>
        </a:xfrm>
        <a:prstGeom prst="rect">
          <a:avLst/>
        </a:prstGeom>
        <a:solidFill>
          <a:schemeClr val="accent2">
            <a:hueOff val="-1131949"/>
            <a:satOff val="-65277"/>
            <a:lumOff val="61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XGBoost</a:t>
          </a:r>
        </a:p>
      </dsp:txBody>
      <dsp:txXfrm>
        <a:off x="6807814" y="1333960"/>
        <a:ext cx="1903463" cy="1142078"/>
      </dsp:txXfrm>
    </dsp:sp>
    <dsp:sp modelId="{0B55F32B-518C-4848-A046-787210BF96EE}">
      <dsp:nvSpPr>
        <dsp:cNvPr id="0" name=""/>
        <dsp:cNvSpPr/>
      </dsp:nvSpPr>
      <dsp:spPr>
        <a:xfrm>
          <a:off x="2620194" y="2666385"/>
          <a:ext cx="1903463" cy="1142078"/>
        </a:xfrm>
        <a:prstGeom prst="rect">
          <a:avLst/>
        </a:prstGeom>
        <a:solidFill>
          <a:schemeClr val="accent2">
            <a:hueOff val="-1293656"/>
            <a:satOff val="-74603"/>
            <a:lumOff val="6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SVM</a:t>
          </a:r>
          <a:endParaRPr lang="en-US" sz="2300" kern="1200"/>
        </a:p>
      </dsp:txBody>
      <dsp:txXfrm>
        <a:off x="2620194" y="2666385"/>
        <a:ext cx="1903463" cy="1142078"/>
      </dsp:txXfrm>
    </dsp:sp>
    <dsp:sp modelId="{4117B21E-50AE-4B53-8D59-425A9EC37DB6}">
      <dsp:nvSpPr>
        <dsp:cNvPr id="0" name=""/>
        <dsp:cNvSpPr/>
      </dsp:nvSpPr>
      <dsp:spPr>
        <a:xfrm>
          <a:off x="4714004" y="2666385"/>
          <a:ext cx="1903463" cy="1142078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ANN</a:t>
          </a:r>
          <a:endParaRPr lang="en-US" sz="2300" kern="1200" dirty="0"/>
        </a:p>
      </dsp:txBody>
      <dsp:txXfrm>
        <a:off x="4714004" y="2666385"/>
        <a:ext cx="1903463" cy="1142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55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9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9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6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38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253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79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32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68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29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619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0760E4C7-47B8-4356-ABCA-CC9C79E2D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BED71-511D-DC1F-3362-1503FC801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1500" i="0" u="none" strike="noStrike"/>
              <a:t>CS 513 B – KDD final PROJECT </a:t>
            </a:r>
            <a:br>
              <a:rPr lang="en-US" sz="1500" i="0" u="none" strike="noStrike"/>
            </a:br>
            <a:r>
              <a:rPr lang="en-US" sz="1500" i="0" u="none" strike="noStrike"/>
              <a:t>Forecasting Cancellation Flags: A Data-driven Approach to Hotel Reservation Cancellation Prediction </a:t>
            </a:r>
            <a:br>
              <a:rPr lang="en-US" sz="1500" i="0" u="none" strike="noStrike"/>
            </a:br>
            <a:r>
              <a:rPr lang="en-US" sz="1500" i="0" u="none" strike="noStrike"/>
              <a:t>Group 1</a:t>
            </a:r>
            <a:endParaRPr lang="en-US" sz="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86D519-5422-9C84-3A1C-A2F4DC719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149048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/>
              <a:t>TEAM MEMBERS:</a:t>
            </a:r>
          </a:p>
          <a:p>
            <a:pPr algn="ctr">
              <a:lnSpc>
                <a:spcPct val="120000"/>
              </a:lnSpc>
            </a:pPr>
            <a:r>
              <a:rPr lang="en-US" sz="900" b="1"/>
              <a:t>1. Naveen Mathews Renji</a:t>
            </a:r>
          </a:p>
          <a:p>
            <a:pPr algn="ctr">
              <a:lnSpc>
                <a:spcPct val="120000"/>
              </a:lnSpc>
            </a:pPr>
            <a:r>
              <a:rPr lang="en-US" sz="900" b="1"/>
              <a:t>2. Aatish Kayyath</a:t>
            </a:r>
          </a:p>
          <a:p>
            <a:pPr algn="ctr">
              <a:lnSpc>
                <a:spcPct val="120000"/>
              </a:lnSpc>
            </a:pPr>
            <a:r>
              <a:rPr lang="en-US" sz="900" b="1"/>
              <a:t>3. Madhura Shinde</a:t>
            </a:r>
          </a:p>
          <a:p>
            <a:pPr algn="ctr">
              <a:lnSpc>
                <a:spcPct val="120000"/>
              </a:lnSpc>
            </a:pPr>
            <a:r>
              <a:rPr lang="en-US" sz="900" b="1"/>
              <a:t>4. Abhishek Kocharekar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24F4927-E645-48C1-B709-AC214B1B7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Network connection abstract against a white background">
            <a:extLst>
              <a:ext uri="{FF2B5EF4-FFF2-40B4-BE49-F238E27FC236}">
                <a16:creationId xmlns:a16="http://schemas.microsoft.com/office/drawing/2014/main" xmlns="" id="{EC310DA5-11CA-8422-958A-B1DDDE40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</a:blip>
          <a:srcRect t="15730"/>
          <a:stretch/>
        </p:blipFill>
        <p:spPr>
          <a:xfrm>
            <a:off x="6858000" y="2143121"/>
            <a:ext cx="4572000" cy="257176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414C5C93-B9E9-4392-ADCF-ABF21209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267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0DB4423-716D-4B40-9498-69F5F3E5E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B339CD8-1850-4DF2-BCDF-1CAAE5F8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C1E7D-7B73-B410-A885-0B04BF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K-Nearest neighbour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0AC8BA31-0AF3-9AD6-628A-B482810EA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839937"/>
            <a:ext cx="4843462" cy="2189387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D2BDAA2-DDF6-66E0-DBFF-D1B12AFA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3914"/>
            <a:ext cx="4843463" cy="34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036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DB4423-716D-4B40-9498-69F5F3E5E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B339CD8-1850-4DF2-BCDF-1CAAE5F8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234AC-F010-57B4-B6AC-D2A730D5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Gradient boosting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C1D857-EBAB-433F-D93A-5EBE9AD2D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9" y="859809"/>
            <a:ext cx="4929445" cy="2067818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7257917-72EB-7A93-FB84-9AC097F8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60510"/>
            <a:ext cx="49355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743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DB4423-716D-4B40-9498-69F5F3E5E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B339CD8-1850-4DF2-BCDF-1CAAE5F8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663FB-3A62-7DED-2635-DD5CC4DB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adaboost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xmlns="" id="{521B8557-2170-76A1-16E4-364BFDA5F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0514" y="640283"/>
            <a:ext cx="4702504" cy="2171156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CCBA608A-0988-180C-BBEA-5956209E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0514" y="3091103"/>
            <a:ext cx="4678949" cy="33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753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xmlns="" id="{0760E4C7-47B8-4356-ABCA-CC9C79E2D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xmlns="" id="{824F4927-E645-48C1-B709-AC214B1B7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Oval 17">
            <a:extLst>
              <a:ext uri="{FF2B5EF4-FFF2-40B4-BE49-F238E27FC236}">
                <a16:creationId xmlns:a16="http://schemas.microsoft.com/office/drawing/2014/main" xmlns="" id="{5C3A0317-07C5-421D-8353-23737ABDC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A51A9-7674-EDC4-00F0-1133D228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Logistic regression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xmlns="" id="{9F36EA0C-D4C4-4B70-58EC-F07F46659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1372" y="904520"/>
            <a:ext cx="5527268" cy="2279998"/>
          </a:xfrm>
          <a:prstGeom prst="rect">
            <a:avLst/>
          </a:prstGeom>
        </p:spPr>
      </p:pic>
      <p:pic>
        <p:nvPicPr>
          <p:cNvPr id="7" name="Picture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xmlns="" id="{4FE7DE68-92B6-B0C1-DEC1-CCDB76A6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4704" y="3589867"/>
            <a:ext cx="3658591" cy="2506134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xmlns="" id="{414C5C93-B9E9-4392-ADCF-ABF21209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139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760E4C7-47B8-4356-ABCA-CC9C79E2D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24F4927-E645-48C1-B709-AC214B1B7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xmlns="" id="{5C3A0317-07C5-421D-8353-23737ABDC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BD8C5-858E-191F-FFE4-51C9025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Decision tree</a:t>
            </a:r>
            <a:endParaRPr lang="en-US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xmlns="" id="{22CF0959-AF9D-092C-828D-1F596F66B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5120" y="829739"/>
            <a:ext cx="5317248" cy="2485812"/>
          </a:xfrm>
          <a:prstGeom prst="rect">
            <a:avLst/>
          </a:prstGeom>
        </p:spPr>
      </p:pic>
      <p:pic>
        <p:nvPicPr>
          <p:cNvPr id="7" name="Picture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xmlns="" id="{698E99C7-4FD9-4C6B-3ACE-9AB6AC3C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9197" y="3589869"/>
            <a:ext cx="4143686" cy="299381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4C5C93-B9E9-4392-ADCF-ABF21209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7554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760E4C7-47B8-4356-ABCA-CC9C79E2D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24F4927-E645-48C1-B709-AC214B1B7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xmlns="" id="{5C3A0317-07C5-421D-8353-23737ABDC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CF7A2-092F-5F29-7874-1100E2FC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lightgbm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xmlns="" id="{A29B97F5-6BB7-54A1-143C-E41656F74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2540" y="619760"/>
            <a:ext cx="5404844" cy="2648373"/>
          </a:xfrm>
          <a:prstGeom prst="rect">
            <a:avLst/>
          </a:prstGeom>
        </p:spPr>
      </p:pic>
      <p:pic>
        <p:nvPicPr>
          <p:cNvPr id="7" name="Picture 6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xmlns="" id="{0A89114C-9E69-3729-B4CA-630699413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1226" y="3356186"/>
            <a:ext cx="4525267" cy="315637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4C5C93-B9E9-4392-ADCF-ABF21209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1423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760E4C7-47B8-4356-ABCA-CC9C79E2D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24F4927-E645-48C1-B709-AC214B1B7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xmlns="" id="{5C3A0317-07C5-421D-8353-23737ABDC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21882-B6A2-D5E5-7FCB-9E576698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catboost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54F3A4BB-6FED-BA9F-341F-560C6DBF9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4627" y="638388"/>
            <a:ext cx="5498746" cy="2790612"/>
          </a:xfrm>
          <a:prstGeom prst="rect">
            <a:avLst/>
          </a:prstGeom>
        </p:spPr>
      </p:pic>
      <p:pic>
        <p:nvPicPr>
          <p:cNvPr id="7" name="Picture 6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xmlns="" id="{494C7F6E-D063-B0B6-ED0C-2EE05200C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0802" y="3261610"/>
            <a:ext cx="4294279" cy="299525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4C5C93-B9E9-4392-ADCF-ABF21209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0239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760E4C7-47B8-4356-ABCA-CC9C79E2D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24F4927-E645-48C1-B709-AC214B1B7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xmlns="" id="{5C3A0317-07C5-421D-8353-23737ABDC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A83F1-3AEA-EDC1-4AA4-8AE4E6CC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xgBoost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xmlns="" id="{5E2FAF83-0201-F94A-81F9-AF05A1F4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2061" y="822959"/>
            <a:ext cx="5683877" cy="2770889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xmlns="" id="{FA3E272F-06D2-20D9-9DF5-7D3566D3D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0297" y="3355496"/>
            <a:ext cx="4407264" cy="30961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4C5C93-B9E9-4392-ADCF-ABF21209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938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760E4C7-47B8-4356-ABCA-CC9C79E2D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24F4927-E645-48C1-B709-AC214B1B7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xmlns="" id="{5C3A0317-07C5-421D-8353-23737ABDC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6D2A1-AC6F-3726-C93A-A5BE4806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svm</a:t>
            </a:r>
          </a:p>
        </p:txBody>
      </p:sp>
      <p:pic>
        <p:nvPicPr>
          <p:cNvPr id="5" name="Content Placeholder 4" descr="A picture containing text, screenshot, receipt, font&#10;&#10;Description automatically generated">
            <a:extLst>
              <a:ext uri="{FF2B5EF4-FFF2-40B4-BE49-F238E27FC236}">
                <a16:creationId xmlns:a16="http://schemas.microsoft.com/office/drawing/2014/main" xmlns="" id="{E3442AA1-8C17-4047-125C-8642B2F49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1372" y="812799"/>
            <a:ext cx="5410631" cy="2542995"/>
          </a:xfrm>
          <a:prstGeom prst="rect">
            <a:avLst/>
          </a:prstGeom>
        </p:spPr>
      </p:pic>
      <p:pic>
        <p:nvPicPr>
          <p:cNvPr id="7" name="Picture 6" descr="A picture containing text, screenshot, rectangle, line&#10;&#10;Description automatically generated">
            <a:extLst>
              <a:ext uri="{FF2B5EF4-FFF2-40B4-BE49-F238E27FC236}">
                <a16:creationId xmlns:a16="http://schemas.microsoft.com/office/drawing/2014/main" xmlns="" id="{7E9D2240-2957-6E80-5020-5301A3492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3631" y="3250338"/>
            <a:ext cx="4569398" cy="29472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4C5C93-B9E9-4392-ADCF-ABF21209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409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760E4C7-47B8-4356-ABCA-CC9C79E2D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24F4927-E645-48C1-B709-AC214B1B7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xmlns="" id="{5C3A0317-07C5-421D-8353-23737ABDC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EEA1C-6B75-0B8D-1122-1B5F4498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ann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xmlns="" id="{A815A767-F2AE-46FC-3C03-108551FF3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0762" y="929040"/>
            <a:ext cx="5556920" cy="2625644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xmlns="" id="{B4FE5446-7480-3457-7797-A5CCFE3D4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1312" y="3424654"/>
            <a:ext cx="4451391" cy="302694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4C5C93-B9E9-4392-ADCF-ABF21209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341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E7218290-08E7-4AB8-8549-F625B01F0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CB0A9-C60F-824D-8FE7-14D335A4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5A05B-2DF1-6699-BD54-D5CF5C3B4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pPr marL="617220" lvl="1" indent="-3429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DATA DESCRIPTION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PRE-PROCESSING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EXPLORATORY DATA ANALYSIS</a:t>
            </a: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PROPOSED </a:t>
            </a:r>
            <a:r>
              <a:rPr lang="en-US" dirty="0"/>
              <a:t>METHODOLOGY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CLASSIFICATION MODELS</a:t>
            </a:r>
            <a:endParaRPr lang="en-IN" dirty="0"/>
          </a:p>
        </p:txBody>
      </p:sp>
      <p:pic>
        <p:nvPicPr>
          <p:cNvPr id="12" name="Picture 11" descr="A hand holding a pen and shading circles on a sheet">
            <a:extLst>
              <a:ext uri="{FF2B5EF4-FFF2-40B4-BE49-F238E27FC236}">
                <a16:creationId xmlns:a16="http://schemas.microsoft.com/office/drawing/2014/main" xmlns="" id="{F06DC487-34D1-2766-48B5-4F52F9A83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9" r="9222" b="2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111907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DB4423-716D-4B40-9498-69F5F3E5E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B339CD8-1850-4DF2-BCDF-1CAAE5F8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CABB5-747C-F63C-C853-AFBB93D7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 statement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916347-AB99-0CEF-90D1-7868DB63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The high rate of cancellations and no-shows in online hotel reservations has become a challenge for hotels as it impacts their revenue and occupancy rates. While customers benefit from the flexibility of free or low-cost cancellations, hotels have to deal with the revenue-diminishing effect of empty rooms. Hence, there is a need to explore strategies that can help hotels reduce cancellations and no-shows while maintaining customer satisfaction and loyalty. Therefore, the problem at hand is to predict the cancellation flag of a hotel booking based on a set of features, in order to assist hotels in managing their resources and revenue more efficiently.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xmlns="" val="18548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EED5540-64E5-4258-ABA4-753F07B71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40E0E787-6A3F-4579-9E73-AC9FBB0E3A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87B812C-3070-452B-83FE-78736A499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FCCFF-5538-B15F-4946-DD1939CB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91" y="1845495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9EDDB8F-BB97-FEB3-7FD1-3B224644E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9024" y="2118276"/>
            <a:ext cx="6682976" cy="284950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651B3B56-501F-42FF-8534-28EF7857BD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7402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4E9F8B3-8282-4A93-BBF8-3342538A7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63D3A-BDC9-A0F7-F5C8-625146D4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Pre-Processing the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8EFA797-975B-41D8-BC96-56CDC2CFA3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61CDF0-B42A-6D27-8F18-1758ADAE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US" dirty="0"/>
              <a:t>Convert "</a:t>
            </a:r>
            <a:r>
              <a:rPr lang="en-US" dirty="0" err="1"/>
              <a:t>booking_status</a:t>
            </a:r>
            <a:r>
              <a:rPr lang="en-US" dirty="0"/>
              <a:t>” as  {"</a:t>
            </a:r>
            <a:r>
              <a:rPr lang="en-US" dirty="0" err="1"/>
              <a:t>Not_Canceled</a:t>
            </a:r>
            <a:r>
              <a:rPr lang="en-US" dirty="0"/>
              <a:t>": 0, "Canceled": 1}</a:t>
            </a:r>
          </a:p>
          <a:p>
            <a:r>
              <a:rPr lang="en-US" dirty="0"/>
              <a:t>Performed One Hot encoding for non-numerical columns - ['</a:t>
            </a:r>
            <a:r>
              <a:rPr lang="en-US" dirty="0" err="1"/>
              <a:t>type_of_meal_plan</a:t>
            </a:r>
            <a:r>
              <a:rPr lang="en-US" dirty="0"/>
              <a:t>', '</a:t>
            </a:r>
            <a:r>
              <a:rPr lang="en-US" dirty="0" err="1"/>
              <a:t>room_type_reserved</a:t>
            </a:r>
            <a:r>
              <a:rPr lang="en-US" dirty="0"/>
              <a:t>', '</a:t>
            </a:r>
            <a:r>
              <a:rPr lang="en-US" dirty="0" err="1"/>
              <a:t>market_segment_type</a:t>
            </a:r>
            <a:r>
              <a:rPr lang="en-US" dirty="0"/>
              <a:t>', '</a:t>
            </a:r>
            <a:r>
              <a:rPr lang="en-US" dirty="0" err="1"/>
              <a:t>season_group</a:t>
            </a:r>
            <a:r>
              <a:rPr lang="en-US" dirty="0"/>
              <a:t>', '</a:t>
            </a:r>
            <a:r>
              <a:rPr lang="en-US" dirty="0" err="1"/>
              <a:t>price_per_room_group</a:t>
            </a:r>
            <a:r>
              <a:rPr lang="en-US" dirty="0"/>
              <a:t>’]</a:t>
            </a:r>
          </a:p>
          <a:p>
            <a:r>
              <a:rPr lang="en-US" dirty="0"/>
              <a:t>There were no missing values</a:t>
            </a:r>
          </a:p>
          <a:p>
            <a:r>
              <a:rPr lang="en-US" dirty="0"/>
              <a:t>Performed Z-score outlier removal and reduced the number of rows from 36275 to 24752</a:t>
            </a:r>
          </a:p>
        </p:txBody>
      </p:sp>
    </p:spTree>
    <p:extLst>
      <p:ext uri="{BB962C8B-B14F-4D97-AF65-F5344CB8AC3E}">
        <p14:creationId xmlns:p14="http://schemas.microsoft.com/office/powerpoint/2010/main" xmlns="" val="1594104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0DB4423-716D-4B40-9498-69F5F3E5E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B339CD8-1850-4DF2-BCDF-1CAAE5F8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C1E7D-7B73-B410-A885-0B04BF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Observing the dataset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885" t="15623" r="24431" b="4679"/>
          <a:stretch>
            <a:fillRect/>
          </a:stretch>
        </p:blipFill>
        <p:spPr bwMode="auto">
          <a:xfrm>
            <a:off x="5503652" y="120770"/>
            <a:ext cx="6495691" cy="666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036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0DB4423-716D-4B40-9498-69F5F3E5E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B339CD8-1850-4DF2-BCDF-1CAAE5F8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C1E7D-7B73-B410-A885-0B04BF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Data cleaning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012" t="15623" r="24177" b="8075"/>
          <a:stretch>
            <a:fillRect/>
          </a:stretch>
        </p:blipFill>
        <p:spPr bwMode="auto">
          <a:xfrm>
            <a:off x="5469147" y="103517"/>
            <a:ext cx="6599208" cy="646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03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B339CD8-1850-4DF2-BCDF-1CAAE5F8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C1E7D-7B73-B410-A885-0B04BF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Proposed methodology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7773" y="207033"/>
            <a:ext cx="637779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 smtClean="0"/>
              <a:t>INSTALLING </a:t>
            </a:r>
            <a:r>
              <a:rPr lang="en-US" b="1" dirty="0" smtClean="0"/>
              <a:t>REQUIRED </a:t>
            </a:r>
            <a:r>
              <a:rPr lang="en-US" b="1" dirty="0" smtClean="0"/>
              <a:t>LIBRARIES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 smtClean="0"/>
              <a:t>MAKE THE NECESSARY IMPORTS</a:t>
            </a:r>
            <a:r>
              <a:rPr lang="en-US" b="1" dirty="0" smtClean="0"/>
              <a:t>: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 smtClean="0"/>
              <a:t>LOADING </a:t>
            </a:r>
            <a:r>
              <a:rPr lang="en-US" b="1" dirty="0" smtClean="0"/>
              <a:t>DATA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 smtClean="0"/>
              <a:t>SUMMARISING DATA </a:t>
            </a:r>
            <a:r>
              <a:rPr lang="en-US" b="1" dirty="0" smtClean="0"/>
              <a:t>SET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 smtClean="0"/>
              <a:t>DATA </a:t>
            </a:r>
            <a:r>
              <a:rPr lang="en-US" b="1" dirty="0" smtClean="0"/>
              <a:t>CLEANING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 smtClean="0"/>
              <a:t>SPLITTING THE DATA FOR TRAINING AND TESTING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b="1" dirty="0" smtClean="0"/>
              <a:t>IMPLEMENTING CLASSIFICATION MODELS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CALCULATING ACCURACY AND PLOTTING CORRECT VS INCORRECT PREDICTIONS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6036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1C8B38D4-9D92-4608-A16B-260E8CC213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459A7-BE48-B1BD-C5C4-319093BF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DIFFERENT CLASSIFICATION MODELS</a:t>
            </a:r>
            <a:endParaRPr lang="en-IN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xmlns="" id="{A8E397CE-7EB9-9A19-D2AE-7EC76AE10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9508930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955513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283</Words>
  <Application>Microsoft Macintosh PowerPoint</Application>
  <PresentationFormat>Custom</PresentationFormat>
  <Paragraphs>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PortalVTI</vt:lpstr>
      <vt:lpstr>CS 513 B – KDD final PROJECT  Forecasting Cancellation Flags: A Data-driven Approach to Hotel Reservation Cancellation Prediction  Group 1</vt:lpstr>
      <vt:lpstr>cONTENTS</vt:lpstr>
      <vt:lpstr>Problem statement</vt:lpstr>
      <vt:lpstr>DataSET</vt:lpstr>
      <vt:lpstr>Pre-Processing the Dataset</vt:lpstr>
      <vt:lpstr>Observing the dataset</vt:lpstr>
      <vt:lpstr>Data cleaning</vt:lpstr>
      <vt:lpstr>Proposed methodology</vt:lpstr>
      <vt:lpstr>DIFFERENT CLASSIFICATION MODELS</vt:lpstr>
      <vt:lpstr>K-Nearest neighbour</vt:lpstr>
      <vt:lpstr>Gradient boosting</vt:lpstr>
      <vt:lpstr>adaboost</vt:lpstr>
      <vt:lpstr>Logistic regression</vt:lpstr>
      <vt:lpstr>Decision tree</vt:lpstr>
      <vt:lpstr>lightgbm</vt:lpstr>
      <vt:lpstr>catboost</vt:lpstr>
      <vt:lpstr>xgBoost</vt:lpstr>
      <vt:lpstr>svm</vt:lpstr>
      <vt:lpstr>ann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 B – KDD final PROJECT  Forecasting Cancellation Flags: A Data-driven Approach to Hotel Reservation Cancellation Prediction  Group 1</dc:title>
  <dc:creator>Madhura Sanjay Shinde</dc:creator>
  <cp:lastModifiedBy>Abhishek Kocharekar</cp:lastModifiedBy>
  <cp:revision>6</cp:revision>
  <dcterms:created xsi:type="dcterms:W3CDTF">2023-04-18T02:14:11Z</dcterms:created>
  <dcterms:modified xsi:type="dcterms:W3CDTF">2023-04-19T03:20:14Z</dcterms:modified>
</cp:coreProperties>
</file>