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1" r:id="rId4"/>
    <p:sldId id="272" r:id="rId5"/>
    <p:sldId id="273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94" d="100"/>
          <a:sy n="94" d="100"/>
        </p:scale>
        <p:origin x="208" y="9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F398F2E-8AAD-4AFD-BC9A-74B2CF08CD6C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CA69030-3BB2-4CDD-A26D-28A65D771E06}">
      <dgm:prSet/>
      <dgm:spPr/>
      <dgm:t>
        <a:bodyPr/>
        <a:lstStyle/>
        <a:p>
          <a:r>
            <a:rPr lang="en-US"/>
            <a:t>K-NEAREST NEIGHBOUR</a:t>
          </a:r>
        </a:p>
      </dgm:t>
    </dgm:pt>
    <dgm:pt modelId="{6F2F480C-DCC9-4695-8A36-A8B48359CA32}" type="parTrans" cxnId="{805C01A1-0343-4233-89EC-6ABD2F5A0529}">
      <dgm:prSet/>
      <dgm:spPr/>
      <dgm:t>
        <a:bodyPr/>
        <a:lstStyle/>
        <a:p>
          <a:endParaRPr lang="en-US"/>
        </a:p>
      </dgm:t>
    </dgm:pt>
    <dgm:pt modelId="{AD18D69A-8ECC-4F87-A497-B2A2A1F36B50}" type="sibTrans" cxnId="{805C01A1-0343-4233-89EC-6ABD2F5A0529}">
      <dgm:prSet/>
      <dgm:spPr/>
      <dgm:t>
        <a:bodyPr/>
        <a:lstStyle/>
        <a:p>
          <a:endParaRPr lang="en-US"/>
        </a:p>
      </dgm:t>
    </dgm:pt>
    <dgm:pt modelId="{88ED7B7B-1C8C-4251-9A89-A7E2DB92F4DD}">
      <dgm:prSet/>
      <dgm:spPr/>
      <dgm:t>
        <a:bodyPr/>
        <a:lstStyle/>
        <a:p>
          <a:r>
            <a:rPr lang="en-US"/>
            <a:t>GRADIENT BOOSTING</a:t>
          </a:r>
        </a:p>
      </dgm:t>
    </dgm:pt>
    <dgm:pt modelId="{013CC90C-AEB6-4A71-AD47-66125EE5C68F}" type="parTrans" cxnId="{80ED4235-8AAC-4D33-900A-EE62E6B1EA2A}">
      <dgm:prSet/>
      <dgm:spPr/>
      <dgm:t>
        <a:bodyPr/>
        <a:lstStyle/>
        <a:p>
          <a:endParaRPr lang="en-US"/>
        </a:p>
      </dgm:t>
    </dgm:pt>
    <dgm:pt modelId="{57A515F1-0033-43B8-B176-A7CE14573BA0}" type="sibTrans" cxnId="{80ED4235-8AAC-4D33-900A-EE62E6B1EA2A}">
      <dgm:prSet/>
      <dgm:spPr/>
      <dgm:t>
        <a:bodyPr/>
        <a:lstStyle/>
        <a:p>
          <a:endParaRPr lang="en-US"/>
        </a:p>
      </dgm:t>
    </dgm:pt>
    <dgm:pt modelId="{C7C9287E-9A51-4BB8-A1DF-76D6EFBDC8BD}">
      <dgm:prSet/>
      <dgm:spPr/>
      <dgm:t>
        <a:bodyPr/>
        <a:lstStyle/>
        <a:p>
          <a:r>
            <a:rPr lang="en-US"/>
            <a:t>ADABOOST</a:t>
          </a:r>
        </a:p>
      </dgm:t>
    </dgm:pt>
    <dgm:pt modelId="{D2A31943-5DFF-41AB-8B4C-C53AE8363F06}" type="parTrans" cxnId="{6FD180B7-C020-4B5A-A88B-F5404C3EFC64}">
      <dgm:prSet/>
      <dgm:spPr/>
      <dgm:t>
        <a:bodyPr/>
        <a:lstStyle/>
        <a:p>
          <a:endParaRPr lang="en-US"/>
        </a:p>
      </dgm:t>
    </dgm:pt>
    <dgm:pt modelId="{C7900A04-141C-4016-91C9-E01F9707546B}" type="sibTrans" cxnId="{6FD180B7-C020-4B5A-A88B-F5404C3EFC64}">
      <dgm:prSet/>
      <dgm:spPr/>
      <dgm:t>
        <a:bodyPr/>
        <a:lstStyle/>
        <a:p>
          <a:endParaRPr lang="en-US"/>
        </a:p>
      </dgm:t>
    </dgm:pt>
    <dgm:pt modelId="{B5B39674-D988-4A62-9D32-90FC0C866397}">
      <dgm:prSet/>
      <dgm:spPr/>
      <dgm:t>
        <a:bodyPr/>
        <a:lstStyle/>
        <a:p>
          <a:r>
            <a:rPr lang="en-US"/>
            <a:t>LOGISTIC REGRESSION</a:t>
          </a:r>
        </a:p>
      </dgm:t>
    </dgm:pt>
    <dgm:pt modelId="{B23BAF20-CCE6-4E48-883C-442E3664CC3E}" type="parTrans" cxnId="{02EBC0C7-1E49-4305-9AF0-A868DA5B1D28}">
      <dgm:prSet/>
      <dgm:spPr/>
      <dgm:t>
        <a:bodyPr/>
        <a:lstStyle/>
        <a:p>
          <a:endParaRPr lang="en-US"/>
        </a:p>
      </dgm:t>
    </dgm:pt>
    <dgm:pt modelId="{1E25141B-593C-4EBD-8792-6C1A16B36485}" type="sibTrans" cxnId="{02EBC0C7-1E49-4305-9AF0-A868DA5B1D28}">
      <dgm:prSet/>
      <dgm:spPr/>
      <dgm:t>
        <a:bodyPr/>
        <a:lstStyle/>
        <a:p>
          <a:endParaRPr lang="en-US"/>
        </a:p>
      </dgm:t>
    </dgm:pt>
    <dgm:pt modelId="{DECE8573-1AD5-4716-A1AD-94CEC27F6393}">
      <dgm:prSet/>
      <dgm:spPr/>
      <dgm:t>
        <a:bodyPr/>
        <a:lstStyle/>
        <a:p>
          <a:r>
            <a:rPr lang="en-US"/>
            <a:t>DECISION TREE</a:t>
          </a:r>
        </a:p>
      </dgm:t>
    </dgm:pt>
    <dgm:pt modelId="{C7071D7E-299F-4B15-9814-52F2D8FBC1A3}" type="parTrans" cxnId="{9CC236BD-75D3-4E2D-887F-1AB900FCE2BA}">
      <dgm:prSet/>
      <dgm:spPr/>
      <dgm:t>
        <a:bodyPr/>
        <a:lstStyle/>
        <a:p>
          <a:endParaRPr lang="en-US"/>
        </a:p>
      </dgm:t>
    </dgm:pt>
    <dgm:pt modelId="{E7387B19-BDEF-4281-A553-D3F77DF09A4E}" type="sibTrans" cxnId="{9CC236BD-75D3-4E2D-887F-1AB900FCE2BA}">
      <dgm:prSet/>
      <dgm:spPr/>
      <dgm:t>
        <a:bodyPr/>
        <a:lstStyle/>
        <a:p>
          <a:endParaRPr lang="en-US"/>
        </a:p>
      </dgm:t>
    </dgm:pt>
    <dgm:pt modelId="{C316B098-9E14-4178-B4C5-7BCC31AFFF0B}">
      <dgm:prSet/>
      <dgm:spPr/>
      <dgm:t>
        <a:bodyPr/>
        <a:lstStyle/>
        <a:p>
          <a:r>
            <a:rPr lang="en-US"/>
            <a:t>LightGBM</a:t>
          </a:r>
        </a:p>
      </dgm:t>
    </dgm:pt>
    <dgm:pt modelId="{504A6E38-D574-4E49-8E67-3F2199D70037}" type="parTrans" cxnId="{4E10AA65-08C3-48A0-84AF-8F2FC8E1A42D}">
      <dgm:prSet/>
      <dgm:spPr/>
      <dgm:t>
        <a:bodyPr/>
        <a:lstStyle/>
        <a:p>
          <a:endParaRPr lang="en-US"/>
        </a:p>
      </dgm:t>
    </dgm:pt>
    <dgm:pt modelId="{ADA15576-5E56-4CB8-A5DD-48209536F3E7}" type="sibTrans" cxnId="{4E10AA65-08C3-48A0-84AF-8F2FC8E1A42D}">
      <dgm:prSet/>
      <dgm:spPr/>
      <dgm:t>
        <a:bodyPr/>
        <a:lstStyle/>
        <a:p>
          <a:endParaRPr lang="en-US"/>
        </a:p>
      </dgm:t>
    </dgm:pt>
    <dgm:pt modelId="{8B7E91C9-EE97-4539-845A-3078ADFD6229}">
      <dgm:prSet/>
      <dgm:spPr/>
      <dgm:t>
        <a:bodyPr/>
        <a:lstStyle/>
        <a:p>
          <a:r>
            <a:rPr lang="en-US"/>
            <a:t>CatBoost</a:t>
          </a:r>
        </a:p>
      </dgm:t>
    </dgm:pt>
    <dgm:pt modelId="{CD4C5EAA-B0D4-464A-A1F8-EE152637D1ED}" type="parTrans" cxnId="{234E9EDD-BB64-40F3-B510-B290DD664D41}">
      <dgm:prSet/>
      <dgm:spPr/>
      <dgm:t>
        <a:bodyPr/>
        <a:lstStyle/>
        <a:p>
          <a:endParaRPr lang="en-US"/>
        </a:p>
      </dgm:t>
    </dgm:pt>
    <dgm:pt modelId="{9862AEA4-38FD-4B29-B9C4-0E6C12DF6601}" type="sibTrans" cxnId="{234E9EDD-BB64-40F3-B510-B290DD664D41}">
      <dgm:prSet/>
      <dgm:spPr/>
      <dgm:t>
        <a:bodyPr/>
        <a:lstStyle/>
        <a:p>
          <a:endParaRPr lang="en-US"/>
        </a:p>
      </dgm:t>
    </dgm:pt>
    <dgm:pt modelId="{C80A3DB7-9F99-4CD0-9A3B-DC34F5BB15A8}">
      <dgm:prSet/>
      <dgm:spPr/>
      <dgm:t>
        <a:bodyPr/>
        <a:lstStyle/>
        <a:p>
          <a:r>
            <a:rPr lang="en-US"/>
            <a:t>XGBoost</a:t>
          </a:r>
        </a:p>
      </dgm:t>
    </dgm:pt>
    <dgm:pt modelId="{F3222D5E-31C6-4AFA-8DF4-D3AFF9356541}" type="parTrans" cxnId="{98D3786B-9F73-4A84-9F9C-6A852E6FCBD6}">
      <dgm:prSet/>
      <dgm:spPr/>
      <dgm:t>
        <a:bodyPr/>
        <a:lstStyle/>
        <a:p>
          <a:endParaRPr lang="en-US"/>
        </a:p>
      </dgm:t>
    </dgm:pt>
    <dgm:pt modelId="{BF2C9CF5-E100-4FD4-89E4-B221B66F9147}" type="sibTrans" cxnId="{98D3786B-9F73-4A84-9F9C-6A852E6FCBD6}">
      <dgm:prSet/>
      <dgm:spPr/>
      <dgm:t>
        <a:bodyPr/>
        <a:lstStyle/>
        <a:p>
          <a:endParaRPr lang="en-US"/>
        </a:p>
      </dgm:t>
    </dgm:pt>
    <dgm:pt modelId="{32DCF7B4-4180-4DAB-9B9B-5B47618AF66E}">
      <dgm:prSet/>
      <dgm:spPr/>
      <dgm:t>
        <a:bodyPr/>
        <a:lstStyle/>
        <a:p>
          <a:r>
            <a:rPr lang="en-IN"/>
            <a:t>SVM</a:t>
          </a:r>
          <a:endParaRPr lang="en-US"/>
        </a:p>
      </dgm:t>
    </dgm:pt>
    <dgm:pt modelId="{ACB9B96A-E92A-4188-900D-24DBEE08DF1D}" type="parTrans" cxnId="{518496E7-A571-4CA5-9170-CFA614DC8849}">
      <dgm:prSet/>
      <dgm:spPr/>
      <dgm:t>
        <a:bodyPr/>
        <a:lstStyle/>
        <a:p>
          <a:endParaRPr lang="en-US"/>
        </a:p>
      </dgm:t>
    </dgm:pt>
    <dgm:pt modelId="{58988494-FC55-4E29-86D5-D3582ADB64DE}" type="sibTrans" cxnId="{518496E7-A571-4CA5-9170-CFA614DC8849}">
      <dgm:prSet/>
      <dgm:spPr/>
      <dgm:t>
        <a:bodyPr/>
        <a:lstStyle/>
        <a:p>
          <a:endParaRPr lang="en-US"/>
        </a:p>
      </dgm:t>
    </dgm:pt>
    <dgm:pt modelId="{03ADEEBB-D160-450F-96B3-744A21EA1CAB}">
      <dgm:prSet/>
      <dgm:spPr/>
      <dgm:t>
        <a:bodyPr/>
        <a:lstStyle/>
        <a:p>
          <a:r>
            <a:rPr lang="en-IN" dirty="0"/>
            <a:t>ANN</a:t>
          </a:r>
          <a:endParaRPr lang="en-US" dirty="0"/>
        </a:p>
      </dgm:t>
    </dgm:pt>
    <dgm:pt modelId="{6F2FE9DD-3468-4340-99F9-FB84BA640756}" type="parTrans" cxnId="{6FD53AA8-A327-412F-88F0-A1BB23A6F9A1}">
      <dgm:prSet/>
      <dgm:spPr/>
      <dgm:t>
        <a:bodyPr/>
        <a:lstStyle/>
        <a:p>
          <a:endParaRPr lang="en-US"/>
        </a:p>
      </dgm:t>
    </dgm:pt>
    <dgm:pt modelId="{9982FC6B-C50F-4A8D-9259-E8F536CD8336}" type="sibTrans" cxnId="{6FD53AA8-A327-412F-88F0-A1BB23A6F9A1}">
      <dgm:prSet/>
      <dgm:spPr/>
      <dgm:t>
        <a:bodyPr/>
        <a:lstStyle/>
        <a:p>
          <a:endParaRPr lang="en-US"/>
        </a:p>
      </dgm:t>
    </dgm:pt>
    <dgm:pt modelId="{0E86CCA4-EA02-44D4-B265-C61AF6E13D39}" type="pres">
      <dgm:prSet presAssocID="{4F398F2E-8AAD-4AFD-BC9A-74B2CF08CD6C}" presName="diagram" presStyleCnt="0">
        <dgm:presLayoutVars>
          <dgm:dir/>
          <dgm:resizeHandles val="exact"/>
        </dgm:presLayoutVars>
      </dgm:prSet>
      <dgm:spPr/>
    </dgm:pt>
    <dgm:pt modelId="{EF66E434-6D40-4D18-A38F-3047D4485667}" type="pres">
      <dgm:prSet presAssocID="{ECA69030-3BB2-4CDD-A26D-28A65D771E06}" presName="node" presStyleLbl="node1" presStyleIdx="0" presStyleCnt="10">
        <dgm:presLayoutVars>
          <dgm:bulletEnabled val="1"/>
        </dgm:presLayoutVars>
      </dgm:prSet>
      <dgm:spPr/>
    </dgm:pt>
    <dgm:pt modelId="{52932ACB-B964-43AD-829F-EC3437027FB3}" type="pres">
      <dgm:prSet presAssocID="{AD18D69A-8ECC-4F87-A497-B2A2A1F36B50}" presName="sibTrans" presStyleCnt="0"/>
      <dgm:spPr/>
    </dgm:pt>
    <dgm:pt modelId="{8B9279F9-0171-4FE3-9CCA-854143024CBD}" type="pres">
      <dgm:prSet presAssocID="{88ED7B7B-1C8C-4251-9A89-A7E2DB92F4DD}" presName="node" presStyleLbl="node1" presStyleIdx="1" presStyleCnt="10">
        <dgm:presLayoutVars>
          <dgm:bulletEnabled val="1"/>
        </dgm:presLayoutVars>
      </dgm:prSet>
      <dgm:spPr/>
    </dgm:pt>
    <dgm:pt modelId="{86B4B90D-70CF-47F0-83DC-16B580BFD059}" type="pres">
      <dgm:prSet presAssocID="{57A515F1-0033-43B8-B176-A7CE14573BA0}" presName="sibTrans" presStyleCnt="0"/>
      <dgm:spPr/>
    </dgm:pt>
    <dgm:pt modelId="{6C114068-66F6-4616-9B92-055CE9837D8B}" type="pres">
      <dgm:prSet presAssocID="{C7C9287E-9A51-4BB8-A1DF-76D6EFBDC8BD}" presName="node" presStyleLbl="node1" presStyleIdx="2" presStyleCnt="10">
        <dgm:presLayoutVars>
          <dgm:bulletEnabled val="1"/>
        </dgm:presLayoutVars>
      </dgm:prSet>
      <dgm:spPr/>
    </dgm:pt>
    <dgm:pt modelId="{A73D041C-4464-4C2E-899E-A1BC5D8E85C1}" type="pres">
      <dgm:prSet presAssocID="{C7900A04-141C-4016-91C9-E01F9707546B}" presName="sibTrans" presStyleCnt="0"/>
      <dgm:spPr/>
    </dgm:pt>
    <dgm:pt modelId="{41D906C5-223F-4091-AB1B-03512A1FAA66}" type="pres">
      <dgm:prSet presAssocID="{B5B39674-D988-4A62-9D32-90FC0C866397}" presName="node" presStyleLbl="node1" presStyleIdx="3" presStyleCnt="10">
        <dgm:presLayoutVars>
          <dgm:bulletEnabled val="1"/>
        </dgm:presLayoutVars>
      </dgm:prSet>
      <dgm:spPr/>
    </dgm:pt>
    <dgm:pt modelId="{430EAC5E-5F90-40AC-9A3C-C26515B07373}" type="pres">
      <dgm:prSet presAssocID="{1E25141B-593C-4EBD-8792-6C1A16B36485}" presName="sibTrans" presStyleCnt="0"/>
      <dgm:spPr/>
    </dgm:pt>
    <dgm:pt modelId="{4CC4C9FB-2A64-488F-BDBC-C1A13AFD32B8}" type="pres">
      <dgm:prSet presAssocID="{DECE8573-1AD5-4716-A1AD-94CEC27F6393}" presName="node" presStyleLbl="node1" presStyleIdx="4" presStyleCnt="10">
        <dgm:presLayoutVars>
          <dgm:bulletEnabled val="1"/>
        </dgm:presLayoutVars>
      </dgm:prSet>
      <dgm:spPr/>
    </dgm:pt>
    <dgm:pt modelId="{5421D15A-B3D5-4AE7-ACD6-3C2A24D46516}" type="pres">
      <dgm:prSet presAssocID="{E7387B19-BDEF-4281-A553-D3F77DF09A4E}" presName="sibTrans" presStyleCnt="0"/>
      <dgm:spPr/>
    </dgm:pt>
    <dgm:pt modelId="{A1163D66-EBD4-4CF9-812A-93C1779BE44D}" type="pres">
      <dgm:prSet presAssocID="{C316B098-9E14-4178-B4C5-7BCC31AFFF0B}" presName="node" presStyleLbl="node1" presStyleIdx="5" presStyleCnt="10">
        <dgm:presLayoutVars>
          <dgm:bulletEnabled val="1"/>
        </dgm:presLayoutVars>
      </dgm:prSet>
      <dgm:spPr/>
    </dgm:pt>
    <dgm:pt modelId="{94155FA7-DADE-45E9-B98D-E8DC43F9D366}" type="pres">
      <dgm:prSet presAssocID="{ADA15576-5E56-4CB8-A5DD-48209536F3E7}" presName="sibTrans" presStyleCnt="0"/>
      <dgm:spPr/>
    </dgm:pt>
    <dgm:pt modelId="{2955B8ED-A7CD-49E8-ADEF-6D3EAD0B54B9}" type="pres">
      <dgm:prSet presAssocID="{8B7E91C9-EE97-4539-845A-3078ADFD6229}" presName="node" presStyleLbl="node1" presStyleIdx="6" presStyleCnt="10">
        <dgm:presLayoutVars>
          <dgm:bulletEnabled val="1"/>
        </dgm:presLayoutVars>
      </dgm:prSet>
      <dgm:spPr/>
    </dgm:pt>
    <dgm:pt modelId="{E561DE58-7D15-48A0-9901-4224F78DD3D1}" type="pres">
      <dgm:prSet presAssocID="{9862AEA4-38FD-4B29-B9C4-0E6C12DF6601}" presName="sibTrans" presStyleCnt="0"/>
      <dgm:spPr/>
    </dgm:pt>
    <dgm:pt modelId="{F6AFDFC0-F90A-45CD-B4F5-42749DD3BA39}" type="pres">
      <dgm:prSet presAssocID="{C80A3DB7-9F99-4CD0-9A3B-DC34F5BB15A8}" presName="node" presStyleLbl="node1" presStyleIdx="7" presStyleCnt="10">
        <dgm:presLayoutVars>
          <dgm:bulletEnabled val="1"/>
        </dgm:presLayoutVars>
      </dgm:prSet>
      <dgm:spPr/>
    </dgm:pt>
    <dgm:pt modelId="{68A505E5-BBF2-4635-B73B-B5F4B1E1BC7B}" type="pres">
      <dgm:prSet presAssocID="{BF2C9CF5-E100-4FD4-89E4-B221B66F9147}" presName="sibTrans" presStyleCnt="0"/>
      <dgm:spPr/>
    </dgm:pt>
    <dgm:pt modelId="{0B55F32B-518C-4848-A046-787210BF96EE}" type="pres">
      <dgm:prSet presAssocID="{32DCF7B4-4180-4DAB-9B9B-5B47618AF66E}" presName="node" presStyleLbl="node1" presStyleIdx="8" presStyleCnt="10">
        <dgm:presLayoutVars>
          <dgm:bulletEnabled val="1"/>
        </dgm:presLayoutVars>
      </dgm:prSet>
      <dgm:spPr/>
    </dgm:pt>
    <dgm:pt modelId="{18726FC7-B419-401B-9374-DE155D777DF2}" type="pres">
      <dgm:prSet presAssocID="{58988494-FC55-4E29-86D5-D3582ADB64DE}" presName="sibTrans" presStyleCnt="0"/>
      <dgm:spPr/>
    </dgm:pt>
    <dgm:pt modelId="{4117B21E-50AE-4B53-8D59-425A9EC37DB6}" type="pres">
      <dgm:prSet presAssocID="{03ADEEBB-D160-450F-96B3-744A21EA1CAB}" presName="node" presStyleLbl="node1" presStyleIdx="9" presStyleCnt="10">
        <dgm:presLayoutVars>
          <dgm:bulletEnabled val="1"/>
        </dgm:presLayoutVars>
      </dgm:prSet>
      <dgm:spPr/>
    </dgm:pt>
  </dgm:ptLst>
  <dgm:cxnLst>
    <dgm:cxn modelId="{7D730C0C-25CF-4201-A3F6-FECDC8B4B9C8}" type="presOf" srcId="{C7C9287E-9A51-4BB8-A1DF-76D6EFBDC8BD}" destId="{6C114068-66F6-4616-9B92-055CE9837D8B}" srcOrd="0" destOrd="0" presId="urn:microsoft.com/office/officeart/2005/8/layout/default"/>
    <dgm:cxn modelId="{83462B11-F3C8-42DE-9A0F-E28647171FCC}" type="presOf" srcId="{C80A3DB7-9F99-4CD0-9A3B-DC34F5BB15A8}" destId="{F6AFDFC0-F90A-45CD-B4F5-42749DD3BA39}" srcOrd="0" destOrd="0" presId="urn:microsoft.com/office/officeart/2005/8/layout/default"/>
    <dgm:cxn modelId="{5C68A41A-B2A0-472B-9E10-872D30D47A68}" type="presOf" srcId="{ECA69030-3BB2-4CDD-A26D-28A65D771E06}" destId="{EF66E434-6D40-4D18-A38F-3047D4485667}" srcOrd="0" destOrd="0" presId="urn:microsoft.com/office/officeart/2005/8/layout/default"/>
    <dgm:cxn modelId="{DABEDD1C-653E-4904-A7B3-99EC4E83CDCB}" type="presOf" srcId="{03ADEEBB-D160-450F-96B3-744A21EA1CAB}" destId="{4117B21E-50AE-4B53-8D59-425A9EC37DB6}" srcOrd="0" destOrd="0" presId="urn:microsoft.com/office/officeart/2005/8/layout/default"/>
    <dgm:cxn modelId="{605FB82F-F862-492E-87FB-57B97A40C375}" type="presOf" srcId="{B5B39674-D988-4A62-9D32-90FC0C866397}" destId="{41D906C5-223F-4091-AB1B-03512A1FAA66}" srcOrd="0" destOrd="0" presId="urn:microsoft.com/office/officeart/2005/8/layout/default"/>
    <dgm:cxn modelId="{80ED4235-8AAC-4D33-900A-EE62E6B1EA2A}" srcId="{4F398F2E-8AAD-4AFD-BC9A-74B2CF08CD6C}" destId="{88ED7B7B-1C8C-4251-9A89-A7E2DB92F4DD}" srcOrd="1" destOrd="0" parTransId="{013CC90C-AEB6-4A71-AD47-66125EE5C68F}" sibTransId="{57A515F1-0033-43B8-B176-A7CE14573BA0}"/>
    <dgm:cxn modelId="{3552C645-3680-47BD-BD5B-DD127C25F3F4}" type="presOf" srcId="{4F398F2E-8AAD-4AFD-BC9A-74B2CF08CD6C}" destId="{0E86CCA4-EA02-44D4-B265-C61AF6E13D39}" srcOrd="0" destOrd="0" presId="urn:microsoft.com/office/officeart/2005/8/layout/default"/>
    <dgm:cxn modelId="{1B89D449-DEF1-47D9-B5B6-DC7F85C9DCCC}" type="presOf" srcId="{32DCF7B4-4180-4DAB-9B9B-5B47618AF66E}" destId="{0B55F32B-518C-4848-A046-787210BF96EE}" srcOrd="0" destOrd="0" presId="urn:microsoft.com/office/officeart/2005/8/layout/default"/>
    <dgm:cxn modelId="{E8C1C463-A906-455F-B94A-563823B06DBF}" type="presOf" srcId="{DECE8573-1AD5-4716-A1AD-94CEC27F6393}" destId="{4CC4C9FB-2A64-488F-BDBC-C1A13AFD32B8}" srcOrd="0" destOrd="0" presId="urn:microsoft.com/office/officeart/2005/8/layout/default"/>
    <dgm:cxn modelId="{4E10AA65-08C3-48A0-84AF-8F2FC8E1A42D}" srcId="{4F398F2E-8AAD-4AFD-BC9A-74B2CF08CD6C}" destId="{C316B098-9E14-4178-B4C5-7BCC31AFFF0B}" srcOrd="5" destOrd="0" parTransId="{504A6E38-D574-4E49-8E67-3F2199D70037}" sibTransId="{ADA15576-5E56-4CB8-A5DD-48209536F3E7}"/>
    <dgm:cxn modelId="{98D3786B-9F73-4A84-9F9C-6A852E6FCBD6}" srcId="{4F398F2E-8AAD-4AFD-BC9A-74B2CF08CD6C}" destId="{C80A3DB7-9F99-4CD0-9A3B-DC34F5BB15A8}" srcOrd="7" destOrd="0" parTransId="{F3222D5E-31C6-4AFA-8DF4-D3AFF9356541}" sibTransId="{BF2C9CF5-E100-4FD4-89E4-B221B66F9147}"/>
    <dgm:cxn modelId="{805C01A1-0343-4233-89EC-6ABD2F5A0529}" srcId="{4F398F2E-8AAD-4AFD-BC9A-74B2CF08CD6C}" destId="{ECA69030-3BB2-4CDD-A26D-28A65D771E06}" srcOrd="0" destOrd="0" parTransId="{6F2F480C-DCC9-4695-8A36-A8B48359CA32}" sibTransId="{AD18D69A-8ECC-4F87-A497-B2A2A1F36B50}"/>
    <dgm:cxn modelId="{B4BB54A1-05B6-4F3D-BB4A-7C4E94E1F128}" type="presOf" srcId="{88ED7B7B-1C8C-4251-9A89-A7E2DB92F4DD}" destId="{8B9279F9-0171-4FE3-9CCA-854143024CBD}" srcOrd="0" destOrd="0" presId="urn:microsoft.com/office/officeart/2005/8/layout/default"/>
    <dgm:cxn modelId="{6FD53AA8-A327-412F-88F0-A1BB23A6F9A1}" srcId="{4F398F2E-8AAD-4AFD-BC9A-74B2CF08CD6C}" destId="{03ADEEBB-D160-450F-96B3-744A21EA1CAB}" srcOrd="9" destOrd="0" parTransId="{6F2FE9DD-3468-4340-99F9-FB84BA640756}" sibTransId="{9982FC6B-C50F-4A8D-9259-E8F536CD8336}"/>
    <dgm:cxn modelId="{6FD180B7-C020-4B5A-A88B-F5404C3EFC64}" srcId="{4F398F2E-8AAD-4AFD-BC9A-74B2CF08CD6C}" destId="{C7C9287E-9A51-4BB8-A1DF-76D6EFBDC8BD}" srcOrd="2" destOrd="0" parTransId="{D2A31943-5DFF-41AB-8B4C-C53AE8363F06}" sibTransId="{C7900A04-141C-4016-91C9-E01F9707546B}"/>
    <dgm:cxn modelId="{9CC236BD-75D3-4E2D-887F-1AB900FCE2BA}" srcId="{4F398F2E-8AAD-4AFD-BC9A-74B2CF08CD6C}" destId="{DECE8573-1AD5-4716-A1AD-94CEC27F6393}" srcOrd="4" destOrd="0" parTransId="{C7071D7E-299F-4B15-9814-52F2D8FBC1A3}" sibTransId="{E7387B19-BDEF-4281-A553-D3F77DF09A4E}"/>
    <dgm:cxn modelId="{D6FB7BC0-4FA8-49A3-9382-BF70D2D3812D}" type="presOf" srcId="{8B7E91C9-EE97-4539-845A-3078ADFD6229}" destId="{2955B8ED-A7CD-49E8-ADEF-6D3EAD0B54B9}" srcOrd="0" destOrd="0" presId="urn:microsoft.com/office/officeart/2005/8/layout/default"/>
    <dgm:cxn modelId="{02EBC0C7-1E49-4305-9AF0-A868DA5B1D28}" srcId="{4F398F2E-8AAD-4AFD-BC9A-74B2CF08CD6C}" destId="{B5B39674-D988-4A62-9D32-90FC0C866397}" srcOrd="3" destOrd="0" parTransId="{B23BAF20-CCE6-4E48-883C-442E3664CC3E}" sibTransId="{1E25141B-593C-4EBD-8792-6C1A16B36485}"/>
    <dgm:cxn modelId="{234E9EDD-BB64-40F3-B510-B290DD664D41}" srcId="{4F398F2E-8AAD-4AFD-BC9A-74B2CF08CD6C}" destId="{8B7E91C9-EE97-4539-845A-3078ADFD6229}" srcOrd="6" destOrd="0" parTransId="{CD4C5EAA-B0D4-464A-A1F8-EE152637D1ED}" sibTransId="{9862AEA4-38FD-4B29-B9C4-0E6C12DF6601}"/>
    <dgm:cxn modelId="{518496E7-A571-4CA5-9170-CFA614DC8849}" srcId="{4F398F2E-8AAD-4AFD-BC9A-74B2CF08CD6C}" destId="{32DCF7B4-4180-4DAB-9B9B-5B47618AF66E}" srcOrd="8" destOrd="0" parTransId="{ACB9B96A-E92A-4188-900D-24DBEE08DF1D}" sibTransId="{58988494-FC55-4E29-86D5-D3582ADB64DE}"/>
    <dgm:cxn modelId="{9224A9FE-245D-4161-BE64-D0BD42FAE782}" type="presOf" srcId="{C316B098-9E14-4178-B4C5-7BCC31AFFF0B}" destId="{A1163D66-EBD4-4CF9-812A-93C1779BE44D}" srcOrd="0" destOrd="0" presId="urn:microsoft.com/office/officeart/2005/8/layout/default"/>
    <dgm:cxn modelId="{BBBAB303-5460-4564-B2CF-DDA2A2C32AD4}" type="presParOf" srcId="{0E86CCA4-EA02-44D4-B265-C61AF6E13D39}" destId="{EF66E434-6D40-4D18-A38F-3047D4485667}" srcOrd="0" destOrd="0" presId="urn:microsoft.com/office/officeart/2005/8/layout/default"/>
    <dgm:cxn modelId="{3BCCF652-AA78-4B6E-9995-1C5FA83F9266}" type="presParOf" srcId="{0E86CCA4-EA02-44D4-B265-C61AF6E13D39}" destId="{52932ACB-B964-43AD-829F-EC3437027FB3}" srcOrd="1" destOrd="0" presId="urn:microsoft.com/office/officeart/2005/8/layout/default"/>
    <dgm:cxn modelId="{B3CF1188-FF25-4B0B-9D01-C920EE0F151C}" type="presParOf" srcId="{0E86CCA4-EA02-44D4-B265-C61AF6E13D39}" destId="{8B9279F9-0171-4FE3-9CCA-854143024CBD}" srcOrd="2" destOrd="0" presId="urn:microsoft.com/office/officeart/2005/8/layout/default"/>
    <dgm:cxn modelId="{E2777C58-2423-4267-903F-B3B027C64AEB}" type="presParOf" srcId="{0E86CCA4-EA02-44D4-B265-C61AF6E13D39}" destId="{86B4B90D-70CF-47F0-83DC-16B580BFD059}" srcOrd="3" destOrd="0" presId="urn:microsoft.com/office/officeart/2005/8/layout/default"/>
    <dgm:cxn modelId="{11710163-5D0F-4A00-83B7-0401E3696259}" type="presParOf" srcId="{0E86CCA4-EA02-44D4-B265-C61AF6E13D39}" destId="{6C114068-66F6-4616-9B92-055CE9837D8B}" srcOrd="4" destOrd="0" presId="urn:microsoft.com/office/officeart/2005/8/layout/default"/>
    <dgm:cxn modelId="{9076DA53-681F-494E-ABDC-AB1A1E38E4DB}" type="presParOf" srcId="{0E86CCA4-EA02-44D4-B265-C61AF6E13D39}" destId="{A73D041C-4464-4C2E-899E-A1BC5D8E85C1}" srcOrd="5" destOrd="0" presId="urn:microsoft.com/office/officeart/2005/8/layout/default"/>
    <dgm:cxn modelId="{570FCFD5-9601-456F-87C1-E9D04C46EA24}" type="presParOf" srcId="{0E86CCA4-EA02-44D4-B265-C61AF6E13D39}" destId="{41D906C5-223F-4091-AB1B-03512A1FAA66}" srcOrd="6" destOrd="0" presId="urn:microsoft.com/office/officeart/2005/8/layout/default"/>
    <dgm:cxn modelId="{6A792FEE-B6D9-4813-B8AD-01747154F716}" type="presParOf" srcId="{0E86CCA4-EA02-44D4-B265-C61AF6E13D39}" destId="{430EAC5E-5F90-40AC-9A3C-C26515B07373}" srcOrd="7" destOrd="0" presId="urn:microsoft.com/office/officeart/2005/8/layout/default"/>
    <dgm:cxn modelId="{3B5542AE-4EE5-4D07-BA00-7744C057E135}" type="presParOf" srcId="{0E86CCA4-EA02-44D4-B265-C61AF6E13D39}" destId="{4CC4C9FB-2A64-488F-BDBC-C1A13AFD32B8}" srcOrd="8" destOrd="0" presId="urn:microsoft.com/office/officeart/2005/8/layout/default"/>
    <dgm:cxn modelId="{EE138E14-9A40-4598-83C7-55167A85E441}" type="presParOf" srcId="{0E86CCA4-EA02-44D4-B265-C61AF6E13D39}" destId="{5421D15A-B3D5-4AE7-ACD6-3C2A24D46516}" srcOrd="9" destOrd="0" presId="urn:microsoft.com/office/officeart/2005/8/layout/default"/>
    <dgm:cxn modelId="{0C74E4EA-737C-4E12-AE10-35626D36FDA1}" type="presParOf" srcId="{0E86CCA4-EA02-44D4-B265-C61AF6E13D39}" destId="{A1163D66-EBD4-4CF9-812A-93C1779BE44D}" srcOrd="10" destOrd="0" presId="urn:microsoft.com/office/officeart/2005/8/layout/default"/>
    <dgm:cxn modelId="{96D18DFC-F3DC-417A-9B1F-C2A9655175DE}" type="presParOf" srcId="{0E86CCA4-EA02-44D4-B265-C61AF6E13D39}" destId="{94155FA7-DADE-45E9-B98D-E8DC43F9D366}" srcOrd="11" destOrd="0" presId="urn:microsoft.com/office/officeart/2005/8/layout/default"/>
    <dgm:cxn modelId="{924F9351-E100-4B45-8D73-976C01C33BD7}" type="presParOf" srcId="{0E86CCA4-EA02-44D4-B265-C61AF6E13D39}" destId="{2955B8ED-A7CD-49E8-ADEF-6D3EAD0B54B9}" srcOrd="12" destOrd="0" presId="urn:microsoft.com/office/officeart/2005/8/layout/default"/>
    <dgm:cxn modelId="{03ADE869-A29C-42BE-93E9-0F594FB63647}" type="presParOf" srcId="{0E86CCA4-EA02-44D4-B265-C61AF6E13D39}" destId="{E561DE58-7D15-48A0-9901-4224F78DD3D1}" srcOrd="13" destOrd="0" presId="urn:microsoft.com/office/officeart/2005/8/layout/default"/>
    <dgm:cxn modelId="{45274ADE-FF88-4CE4-AA11-607382466999}" type="presParOf" srcId="{0E86CCA4-EA02-44D4-B265-C61AF6E13D39}" destId="{F6AFDFC0-F90A-45CD-B4F5-42749DD3BA39}" srcOrd="14" destOrd="0" presId="urn:microsoft.com/office/officeart/2005/8/layout/default"/>
    <dgm:cxn modelId="{DC4A0977-8354-454D-9D41-9FE5C08AEF52}" type="presParOf" srcId="{0E86CCA4-EA02-44D4-B265-C61AF6E13D39}" destId="{68A505E5-BBF2-4635-B73B-B5F4B1E1BC7B}" srcOrd="15" destOrd="0" presId="urn:microsoft.com/office/officeart/2005/8/layout/default"/>
    <dgm:cxn modelId="{877B80ED-5990-42B0-A827-8F86BE863198}" type="presParOf" srcId="{0E86CCA4-EA02-44D4-B265-C61AF6E13D39}" destId="{0B55F32B-518C-4848-A046-787210BF96EE}" srcOrd="16" destOrd="0" presId="urn:microsoft.com/office/officeart/2005/8/layout/default"/>
    <dgm:cxn modelId="{5D8B4DF3-455D-4FC8-A764-93FE7523F3FA}" type="presParOf" srcId="{0E86CCA4-EA02-44D4-B265-C61AF6E13D39}" destId="{18726FC7-B419-401B-9374-DE155D777DF2}" srcOrd="17" destOrd="0" presId="urn:microsoft.com/office/officeart/2005/8/layout/default"/>
    <dgm:cxn modelId="{9BDA30FC-6ABF-448D-8204-B917BC981CEB}" type="presParOf" srcId="{0E86CCA4-EA02-44D4-B265-C61AF6E13D39}" destId="{4117B21E-50AE-4B53-8D59-425A9EC37DB6}" srcOrd="1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66E434-6D40-4D18-A38F-3047D4485667}">
      <dsp:nvSpPr>
        <dsp:cNvPr id="0" name=""/>
        <dsp:cNvSpPr/>
      </dsp:nvSpPr>
      <dsp:spPr>
        <a:xfrm>
          <a:off x="526384" y="1536"/>
          <a:ext cx="1903463" cy="114207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K-NEAREST NEIGHBOUR</a:t>
          </a:r>
        </a:p>
      </dsp:txBody>
      <dsp:txXfrm>
        <a:off x="526384" y="1536"/>
        <a:ext cx="1903463" cy="1142078"/>
      </dsp:txXfrm>
    </dsp:sp>
    <dsp:sp modelId="{8B9279F9-0171-4FE3-9CCA-854143024CBD}">
      <dsp:nvSpPr>
        <dsp:cNvPr id="0" name=""/>
        <dsp:cNvSpPr/>
      </dsp:nvSpPr>
      <dsp:spPr>
        <a:xfrm>
          <a:off x="2620194" y="1536"/>
          <a:ext cx="1903463" cy="1142078"/>
        </a:xfrm>
        <a:prstGeom prst="rect">
          <a:avLst/>
        </a:prstGeom>
        <a:solidFill>
          <a:schemeClr val="accent2">
            <a:hueOff val="-161707"/>
            <a:satOff val="-9325"/>
            <a:lumOff val="87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GRADIENT BOOSTING</a:t>
          </a:r>
        </a:p>
      </dsp:txBody>
      <dsp:txXfrm>
        <a:off x="2620194" y="1536"/>
        <a:ext cx="1903463" cy="1142078"/>
      </dsp:txXfrm>
    </dsp:sp>
    <dsp:sp modelId="{6C114068-66F6-4616-9B92-055CE9837D8B}">
      <dsp:nvSpPr>
        <dsp:cNvPr id="0" name=""/>
        <dsp:cNvSpPr/>
      </dsp:nvSpPr>
      <dsp:spPr>
        <a:xfrm>
          <a:off x="4714004" y="1536"/>
          <a:ext cx="1903463" cy="1142078"/>
        </a:xfrm>
        <a:prstGeom prst="rect">
          <a:avLst/>
        </a:prstGeom>
        <a:solidFill>
          <a:schemeClr val="accent2">
            <a:hueOff val="-323414"/>
            <a:satOff val="-18651"/>
            <a:lumOff val="17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ADABOOST</a:t>
          </a:r>
        </a:p>
      </dsp:txBody>
      <dsp:txXfrm>
        <a:off x="4714004" y="1536"/>
        <a:ext cx="1903463" cy="1142078"/>
      </dsp:txXfrm>
    </dsp:sp>
    <dsp:sp modelId="{41D906C5-223F-4091-AB1B-03512A1FAA66}">
      <dsp:nvSpPr>
        <dsp:cNvPr id="0" name=""/>
        <dsp:cNvSpPr/>
      </dsp:nvSpPr>
      <dsp:spPr>
        <a:xfrm>
          <a:off x="6807814" y="1536"/>
          <a:ext cx="1903463" cy="1142078"/>
        </a:xfrm>
        <a:prstGeom prst="rect">
          <a:avLst/>
        </a:prstGeom>
        <a:solidFill>
          <a:schemeClr val="accent2">
            <a:hueOff val="-485121"/>
            <a:satOff val="-27976"/>
            <a:lumOff val="26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LOGISTIC REGRESSION</a:t>
          </a:r>
        </a:p>
      </dsp:txBody>
      <dsp:txXfrm>
        <a:off x="6807814" y="1536"/>
        <a:ext cx="1903463" cy="1142078"/>
      </dsp:txXfrm>
    </dsp:sp>
    <dsp:sp modelId="{4CC4C9FB-2A64-488F-BDBC-C1A13AFD32B8}">
      <dsp:nvSpPr>
        <dsp:cNvPr id="0" name=""/>
        <dsp:cNvSpPr/>
      </dsp:nvSpPr>
      <dsp:spPr>
        <a:xfrm>
          <a:off x="526384" y="1333960"/>
          <a:ext cx="1903463" cy="1142078"/>
        </a:xfrm>
        <a:prstGeom prst="rect">
          <a:avLst/>
        </a:prstGeom>
        <a:solidFill>
          <a:schemeClr val="accent2">
            <a:hueOff val="-646828"/>
            <a:satOff val="-37301"/>
            <a:lumOff val="348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DECISION TREE</a:t>
          </a:r>
        </a:p>
      </dsp:txBody>
      <dsp:txXfrm>
        <a:off x="526384" y="1333960"/>
        <a:ext cx="1903463" cy="1142078"/>
      </dsp:txXfrm>
    </dsp:sp>
    <dsp:sp modelId="{A1163D66-EBD4-4CF9-812A-93C1779BE44D}">
      <dsp:nvSpPr>
        <dsp:cNvPr id="0" name=""/>
        <dsp:cNvSpPr/>
      </dsp:nvSpPr>
      <dsp:spPr>
        <a:xfrm>
          <a:off x="2620194" y="1333960"/>
          <a:ext cx="1903463" cy="1142078"/>
        </a:xfrm>
        <a:prstGeom prst="rect">
          <a:avLst/>
        </a:prstGeom>
        <a:solidFill>
          <a:schemeClr val="accent2">
            <a:hueOff val="-808535"/>
            <a:satOff val="-46627"/>
            <a:lumOff val="435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LightGBM</a:t>
          </a:r>
        </a:p>
      </dsp:txBody>
      <dsp:txXfrm>
        <a:off x="2620194" y="1333960"/>
        <a:ext cx="1903463" cy="1142078"/>
      </dsp:txXfrm>
    </dsp:sp>
    <dsp:sp modelId="{2955B8ED-A7CD-49E8-ADEF-6D3EAD0B54B9}">
      <dsp:nvSpPr>
        <dsp:cNvPr id="0" name=""/>
        <dsp:cNvSpPr/>
      </dsp:nvSpPr>
      <dsp:spPr>
        <a:xfrm>
          <a:off x="4714004" y="1333960"/>
          <a:ext cx="1903463" cy="1142078"/>
        </a:xfrm>
        <a:prstGeom prst="rect">
          <a:avLst/>
        </a:prstGeom>
        <a:solidFill>
          <a:schemeClr val="accent2">
            <a:hueOff val="-970242"/>
            <a:satOff val="-55952"/>
            <a:lumOff val="522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CatBoost</a:t>
          </a:r>
        </a:p>
      </dsp:txBody>
      <dsp:txXfrm>
        <a:off x="4714004" y="1333960"/>
        <a:ext cx="1903463" cy="1142078"/>
      </dsp:txXfrm>
    </dsp:sp>
    <dsp:sp modelId="{F6AFDFC0-F90A-45CD-B4F5-42749DD3BA39}">
      <dsp:nvSpPr>
        <dsp:cNvPr id="0" name=""/>
        <dsp:cNvSpPr/>
      </dsp:nvSpPr>
      <dsp:spPr>
        <a:xfrm>
          <a:off x="6807814" y="1333960"/>
          <a:ext cx="1903463" cy="1142078"/>
        </a:xfrm>
        <a:prstGeom prst="rect">
          <a:avLst/>
        </a:prstGeom>
        <a:solidFill>
          <a:schemeClr val="accent2">
            <a:hueOff val="-1131949"/>
            <a:satOff val="-65277"/>
            <a:lumOff val="610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XGBoost</a:t>
          </a:r>
        </a:p>
      </dsp:txBody>
      <dsp:txXfrm>
        <a:off x="6807814" y="1333960"/>
        <a:ext cx="1903463" cy="1142078"/>
      </dsp:txXfrm>
    </dsp:sp>
    <dsp:sp modelId="{0B55F32B-518C-4848-A046-787210BF96EE}">
      <dsp:nvSpPr>
        <dsp:cNvPr id="0" name=""/>
        <dsp:cNvSpPr/>
      </dsp:nvSpPr>
      <dsp:spPr>
        <a:xfrm>
          <a:off x="2620194" y="2666385"/>
          <a:ext cx="1903463" cy="1142078"/>
        </a:xfrm>
        <a:prstGeom prst="rect">
          <a:avLst/>
        </a:prstGeom>
        <a:solidFill>
          <a:schemeClr val="accent2">
            <a:hueOff val="-1293656"/>
            <a:satOff val="-74603"/>
            <a:lumOff val="697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kern="1200"/>
            <a:t>SVM</a:t>
          </a:r>
          <a:endParaRPr lang="en-US" sz="2300" kern="1200"/>
        </a:p>
      </dsp:txBody>
      <dsp:txXfrm>
        <a:off x="2620194" y="2666385"/>
        <a:ext cx="1903463" cy="1142078"/>
      </dsp:txXfrm>
    </dsp:sp>
    <dsp:sp modelId="{4117B21E-50AE-4B53-8D59-425A9EC37DB6}">
      <dsp:nvSpPr>
        <dsp:cNvPr id="0" name=""/>
        <dsp:cNvSpPr/>
      </dsp:nvSpPr>
      <dsp:spPr>
        <a:xfrm>
          <a:off x="4714004" y="2666385"/>
          <a:ext cx="1903463" cy="1142078"/>
        </a:xfrm>
        <a:prstGeom prst="rect">
          <a:avLst/>
        </a:prstGeom>
        <a:solidFill>
          <a:schemeClr val="accent2">
            <a:hueOff val="-1455363"/>
            <a:satOff val="-83928"/>
            <a:lumOff val="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kern="1200" dirty="0"/>
            <a:t>ANN</a:t>
          </a:r>
          <a:endParaRPr lang="en-US" sz="2300" kern="1200" dirty="0"/>
        </a:p>
      </dsp:txBody>
      <dsp:txXfrm>
        <a:off x="4714004" y="2666385"/>
        <a:ext cx="1903463" cy="11420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0F8CF-692C-4963-8B5E-D1C0928CF1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9612" y="1013984"/>
            <a:ext cx="7714388" cy="3260635"/>
          </a:xfrm>
        </p:spPr>
        <p:txBody>
          <a:bodyPr anchor="b"/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419655-1613-4CC0-BBE9-BD2CB2C3C7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9612" y="4848464"/>
            <a:ext cx="7714388" cy="1085849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267FFF-6BC4-4DF0-BC55-B2C3BFD8E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4/18/23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89830-A1B7-484B-832C-F64A558BD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8F727-72C8-47A9-8E54-AD8459028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ED5540-64E5-4258-ABA4-753F07B71B38}"/>
              </a:ext>
            </a:extLst>
          </p:cNvPr>
          <p:cNvCxnSpPr>
            <a:cxnSpLocks/>
          </p:cNvCxnSpPr>
          <p:nvPr/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5550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8A5DE-E5C6-4DB9-AD28-8F1EAC6F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63E08E-9B2D-4740-9AC6-D5E1CFB95F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429566" y="2229957"/>
            <a:ext cx="9238434" cy="3866043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4E3736-E8AA-4F58-9D3A-27050B287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4/18/23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95E84-15BC-478B-9DAB-15025867B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E9D98F-E0A8-4254-A957-7F17811D0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92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DE70F5-2276-4F91-9FC2-8DA4B52881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4000" y="1467699"/>
            <a:ext cx="1758461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1856C5-C2FD-45E4-A631-AC06B5495B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82312" y="1467699"/>
            <a:ext cx="7839379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336EA-B6DD-4115-9C67-79A24C866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4/18/23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A668B-1DAB-449C-9BA4-7B1572A22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6567E-119D-4C98-93FF-73A332803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971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EF94C-BCB1-4F4C-AF70-DD2A5C4E3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09B75-A057-44B5-872F-DF01BDC8E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2286000"/>
            <a:ext cx="9238434" cy="3810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6260C-3219-4812-88F2-3162D37F2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4/18/23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62B73-9C01-4BE3-A199-782BE6EBA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61492-EB56-4454-9D2A-8BB94AACB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679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980A128-A52A-402C-865B-1BF08D7F045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900447-3778-4AB7-ACB3-7C2313FE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1745" y="1287554"/>
            <a:ext cx="8284963" cy="3113064"/>
          </a:xfrm>
        </p:spPr>
        <p:txBody>
          <a:bodyPr anchor="t"/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B910C9-BA3C-4D31-9C62-2C2408591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1744" y="4619707"/>
            <a:ext cx="7722256" cy="1476293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42E8A-6B69-406B-A3DF-0A1B76832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4/18/23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665CF-4461-4BB8-8F3A-ED1CB1084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98B27-5EF3-49F4-B3CE-F3CF419AE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872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3F3BA-5AD5-4F15-97B2-E4652D1D4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13411"/>
            <a:ext cx="9238434" cy="88959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997B8-1FD3-40E6-A486-256EB41DB7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29566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83F4D8-AA9A-4AF7-86EA-E4D797B98C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08823E-BC08-4810-9BFF-35D2EA2AE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4/18/23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DD2BFB-BB2C-4C4A-A6E1-DD223C2BE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D369B2-12F8-4583-8A7F-523C9A3EF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530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C717F-84B9-44BA-8DD6-680394AB1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79150"/>
            <a:ext cx="9238434" cy="82391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1217D6-7448-4625-964F-5D82F65F11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7" y="2013217"/>
            <a:ext cx="4495799" cy="704232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3A534C-0B54-4327-99C0-4F0019FD21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29567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9D4A63-0795-4B74-8C11-5FE7944118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013215"/>
            <a:ext cx="4495800" cy="70423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3D16F3-F747-441B-9854-27225954DE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8168E2-6B97-486E-B0E4-4E7F5CDBB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4/18/23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5D3E2B-2F4E-4347-A8E9-27EB7D035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1FC4F5-6876-414E-9E30-84706A3F5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70D2F04-5474-46B9-B838-858CDF4AB2D2}"/>
              </a:ext>
            </a:extLst>
          </p:cNvPr>
          <p:cNvCxnSpPr>
            <a:cxnSpLocks/>
          </p:cNvCxnSpPr>
          <p:nvPr/>
        </p:nvCxnSpPr>
        <p:spPr>
          <a:xfrm>
            <a:off x="6270727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CADEE893-BE45-47F3-BCF0-02424B3503CC}"/>
              </a:ext>
            </a:extLst>
          </p:cNvPr>
          <p:cNvSpPr/>
          <p:nvPr/>
        </p:nvSpPr>
        <p:spPr>
          <a:xfrm>
            <a:off x="-1171838" y="4592406"/>
            <a:ext cx="808262" cy="3897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FB5178A-4501-4B56-8BF1-D083D7B021CE}"/>
              </a:ext>
            </a:extLst>
          </p:cNvPr>
          <p:cNvCxnSpPr>
            <a:cxnSpLocks/>
          </p:cNvCxnSpPr>
          <p:nvPr/>
        </p:nvCxnSpPr>
        <p:spPr>
          <a:xfrm>
            <a:off x="1524000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7975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52109C6-041C-42BA-B507-8EA298046E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7BF877-20DD-40F4-AEA8-E1B6D5350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7DC874-15B5-4338-B7D1-8E393AB4C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4/18/23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66BAE3-24C5-483F-9141-D860A265E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9AEEB4-66F8-4008-B616-804FB9D91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764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46C975-8FFB-4A4B-9213-774EE3901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4/18/23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BA744F-475D-4105-8E4A-025815549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3FA64C-7966-4D6F-88D7-4B89F2A1D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324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4ED5F-AB94-4DCF-8971-B8B2B55AF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3740" y="1558944"/>
            <a:ext cx="3279689" cy="1864196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EE4CB-68CF-4BF3-A891-8277AFD13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0"/>
            <a:ext cx="5333999" cy="5334000"/>
          </a:xfr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292E72-B66D-40EE-B182-5585382A6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43741" y="3649682"/>
            <a:ext cx="3233096" cy="1933605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73B694-B050-45F3-AE6F-A86A129F1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4/18/23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8AE423-9CA5-46B3-96B1-7586AD020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4B973D-F1F7-47BC-996D-6100B7C89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882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E9949-4A1F-4DA9-9B75-A6180F954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3543" y="1383126"/>
            <a:ext cx="3289886" cy="2045874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A8D794-C670-4569-93D9-0FF8B35AA7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1" y="762000"/>
            <a:ext cx="5333999" cy="5334000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2486F6-AE67-4B34-B8E2-0B7576DC2E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33544" y="3649682"/>
            <a:ext cx="3243292" cy="1684317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98B11C-BB63-49A6-B488-29D4FBF8E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4/18/23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4B9166-6D36-4F0A-9ADD-33D49A0C3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B22B8F-7760-41B3-9053-DD90255B9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995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84152A-7FE0-4708-B7C1-DBEC8F133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1621"/>
            <a:ext cx="9238434" cy="86138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1AB53-BAF9-439D-9451-47193CF2FF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6" y="2285999"/>
            <a:ext cx="9238434" cy="3810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96D9F-562A-496F-A530-A561994DC5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71087" y="4891318"/>
            <a:ext cx="26732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fld id="{3C2B07E4-CDF9-4C88-A2F3-04620E58224D}" type="datetimeFigureOut">
              <a:rPr lang="en-US" smtClean="0"/>
              <a:pPr/>
              <a:t>4/18/23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060FE-AAC3-4FAE-9EB4-BCAE72D956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73021" y="1609893"/>
            <a:ext cx="26694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7EDB2-8F31-42FA-B253-62D2414663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2908" y="3219853"/>
            <a:ext cx="629653" cy="429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EFE71E98-A417-4ECC-ACEB-C0490C20DB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198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cap="all" spc="6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130000"/>
        </a:lnSpc>
        <a:spcBef>
          <a:spcPts val="10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466344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64008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0760E4C7-47B8-4356-ABCA-CC9C79E2D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DBED71-511D-DC1F-3362-1503FC801D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8569" y="1406387"/>
            <a:ext cx="3936275" cy="223131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110000"/>
              </a:lnSpc>
            </a:pPr>
            <a:r>
              <a:rPr lang="en-US" sz="1500" i="0" u="none" strike="noStrike"/>
              <a:t>CS 513 B – KDD final PROJECT </a:t>
            </a:r>
            <a:br>
              <a:rPr lang="en-US" sz="1500" i="0" u="none" strike="noStrike"/>
            </a:br>
            <a:r>
              <a:rPr lang="en-US" sz="1500" i="0" u="none" strike="noStrike"/>
              <a:t>Forecasting Cancellation Flags: A Data-driven Approach to Hotel Reservation Cancellation Prediction </a:t>
            </a:r>
            <a:br>
              <a:rPr lang="en-US" sz="1500" i="0" u="none" strike="noStrike"/>
            </a:br>
            <a:r>
              <a:rPr lang="en-US" sz="1500" i="0" u="none" strike="noStrike"/>
              <a:t>Group 1</a:t>
            </a:r>
            <a:endParaRPr lang="en-US" sz="15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86D519-5422-9C84-3A1C-A2F4DC7199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49360"/>
            <a:ext cx="3048000" cy="1490486"/>
          </a:xfrm>
        </p:spPr>
        <p:txBody>
          <a:bodyPr vert="horz" lIns="91440" tIns="45720" rIns="91440" bIns="45720" rtlCol="0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en-US" sz="900" b="1"/>
              <a:t>TEAM MEMBERS:</a:t>
            </a:r>
          </a:p>
          <a:p>
            <a:pPr algn="ctr">
              <a:lnSpc>
                <a:spcPct val="120000"/>
              </a:lnSpc>
            </a:pPr>
            <a:r>
              <a:rPr lang="en-US" sz="900" b="1"/>
              <a:t>1. Naveen Mathews Renji</a:t>
            </a:r>
          </a:p>
          <a:p>
            <a:pPr algn="ctr">
              <a:lnSpc>
                <a:spcPct val="120000"/>
              </a:lnSpc>
            </a:pPr>
            <a:r>
              <a:rPr lang="en-US" sz="900" b="1"/>
              <a:t>2. Aatish Kayyath</a:t>
            </a:r>
          </a:p>
          <a:p>
            <a:pPr algn="ctr">
              <a:lnSpc>
                <a:spcPct val="120000"/>
              </a:lnSpc>
            </a:pPr>
            <a:r>
              <a:rPr lang="en-US" sz="900" b="1"/>
              <a:t>3. Madhura Shinde</a:t>
            </a:r>
          </a:p>
          <a:p>
            <a:pPr algn="ctr">
              <a:lnSpc>
                <a:spcPct val="120000"/>
              </a:lnSpc>
            </a:pPr>
            <a:r>
              <a:rPr lang="en-US" sz="900" b="1"/>
              <a:t>4. Abhishek Kocharekar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24F4927-E645-48C1-B709-AC214B1B75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3" descr="Network connection abstract against a white background">
            <a:extLst>
              <a:ext uri="{FF2B5EF4-FFF2-40B4-BE49-F238E27FC236}">
                <a16:creationId xmlns:a16="http://schemas.microsoft.com/office/drawing/2014/main" id="{EC310DA5-11CA-8422-958A-B1DDDE40C6D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15730"/>
          <a:stretch/>
        </p:blipFill>
        <p:spPr>
          <a:xfrm>
            <a:off x="6858000" y="2143121"/>
            <a:ext cx="4572000" cy="2571760"/>
          </a:xfrm>
          <a:prstGeom prst="rect">
            <a:avLst/>
          </a:prstGeom>
        </p:spPr>
      </p:pic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14C5C93-B9E9-4392-ADCF-ABF21209D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562423" y="396058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26723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11">
            <a:extLst>
              <a:ext uri="{FF2B5EF4-FFF2-40B4-BE49-F238E27FC236}">
                <a16:creationId xmlns:a16="http://schemas.microsoft.com/office/drawing/2014/main" id="{AEED5540-64E5-4258-ABA4-753F07B71B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3" name="Rectangle 13">
            <a:extLst>
              <a:ext uri="{FF2B5EF4-FFF2-40B4-BE49-F238E27FC236}">
                <a16:creationId xmlns:a16="http://schemas.microsoft.com/office/drawing/2014/main" id="{0760E4C7-47B8-4356-ABCA-CC9C79E2D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5">
            <a:extLst>
              <a:ext uri="{FF2B5EF4-FFF2-40B4-BE49-F238E27FC236}">
                <a16:creationId xmlns:a16="http://schemas.microsoft.com/office/drawing/2014/main" id="{824F4927-E645-48C1-B709-AC214B1B75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6096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Oval 17">
            <a:extLst>
              <a:ext uri="{FF2B5EF4-FFF2-40B4-BE49-F238E27FC236}">
                <a16:creationId xmlns:a16="http://schemas.microsoft.com/office/drawing/2014/main" id="{5C3A0317-07C5-421D-8353-23737ABDC4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3197" y="1113411"/>
            <a:ext cx="4629606" cy="46296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3A51A9-7674-EDC4-00F0-1133D2281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569" y="2286000"/>
            <a:ext cx="3936275" cy="135170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/>
              <a:t>Logistic regression</a:t>
            </a:r>
          </a:p>
        </p:txBody>
      </p:sp>
      <p:pic>
        <p:nvPicPr>
          <p:cNvPr id="5" name="Content Placeholder 4" descr="A picture containing text, screenshot, font, number&#10;&#10;Description automatically generated">
            <a:extLst>
              <a:ext uri="{FF2B5EF4-FFF2-40B4-BE49-F238E27FC236}">
                <a16:creationId xmlns:a16="http://schemas.microsoft.com/office/drawing/2014/main" id="{9F36EA0C-D4C4-4B70-58EC-F07F466593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1372" y="904520"/>
            <a:ext cx="5527268" cy="2279998"/>
          </a:xfrm>
          <a:prstGeom prst="rect">
            <a:avLst/>
          </a:prstGeom>
        </p:spPr>
      </p:pic>
      <p:pic>
        <p:nvPicPr>
          <p:cNvPr id="7" name="Picture 6" descr="A picture containing text, screenshot, number, font&#10;&#10;Description automatically generated">
            <a:extLst>
              <a:ext uri="{FF2B5EF4-FFF2-40B4-BE49-F238E27FC236}">
                <a16:creationId xmlns:a16="http://schemas.microsoft.com/office/drawing/2014/main" id="{4FE7DE68-92B6-B0C1-DEC1-CCDB76A69C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4704" y="3589867"/>
            <a:ext cx="3658591" cy="2506134"/>
          </a:xfrm>
          <a:prstGeom prst="rect">
            <a:avLst/>
          </a:prstGeom>
        </p:spPr>
      </p:pic>
      <p:cxnSp>
        <p:nvCxnSpPr>
          <p:cNvPr id="26" name="Straight Connector 19">
            <a:extLst>
              <a:ext uri="{FF2B5EF4-FFF2-40B4-BE49-F238E27FC236}">
                <a16:creationId xmlns:a16="http://schemas.microsoft.com/office/drawing/2014/main" id="{414C5C93-B9E9-4392-ADCF-ABF21209D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562423" y="396058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13920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EED5540-64E5-4258-ABA4-753F07B71B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760E4C7-47B8-4356-ABCA-CC9C79E2D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24F4927-E645-48C1-B709-AC214B1B75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6096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Oval 17">
            <a:extLst>
              <a:ext uri="{FF2B5EF4-FFF2-40B4-BE49-F238E27FC236}">
                <a16:creationId xmlns:a16="http://schemas.microsoft.com/office/drawing/2014/main" id="{5C3A0317-07C5-421D-8353-23737ABDC4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3197" y="1113411"/>
            <a:ext cx="4629606" cy="46296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EBD8C5-858E-191F-FFE4-51C9025F1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569" y="2286000"/>
            <a:ext cx="3936275" cy="135170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dirty="0"/>
              <a:t>Decision tree</a:t>
            </a:r>
            <a:endParaRPr lang="en-US"/>
          </a:p>
        </p:txBody>
      </p:sp>
      <p:pic>
        <p:nvPicPr>
          <p:cNvPr id="5" name="Content Placeholder 4" descr="A picture containing text, screenshot, font, number&#10;&#10;Description automatically generated">
            <a:extLst>
              <a:ext uri="{FF2B5EF4-FFF2-40B4-BE49-F238E27FC236}">
                <a16:creationId xmlns:a16="http://schemas.microsoft.com/office/drawing/2014/main" id="{22CF0959-AF9D-092C-828D-1F596F66BD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5120" y="829739"/>
            <a:ext cx="5317248" cy="2485812"/>
          </a:xfrm>
          <a:prstGeom prst="rect">
            <a:avLst/>
          </a:prstGeom>
        </p:spPr>
      </p:pic>
      <p:pic>
        <p:nvPicPr>
          <p:cNvPr id="7" name="Picture 6" descr="A picture containing text, screenshot, number, font&#10;&#10;Description automatically generated">
            <a:extLst>
              <a:ext uri="{FF2B5EF4-FFF2-40B4-BE49-F238E27FC236}">
                <a16:creationId xmlns:a16="http://schemas.microsoft.com/office/drawing/2014/main" id="{698E99C7-4FD9-4C6B-3ACE-9AB6AC3C12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9197" y="3589869"/>
            <a:ext cx="4143686" cy="2993813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14C5C93-B9E9-4392-ADCF-ABF21209D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562423" y="396058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7554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EED5540-64E5-4258-ABA4-753F07B71B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760E4C7-47B8-4356-ABCA-CC9C79E2D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24F4927-E645-48C1-B709-AC214B1B75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6096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Oval 17">
            <a:extLst>
              <a:ext uri="{FF2B5EF4-FFF2-40B4-BE49-F238E27FC236}">
                <a16:creationId xmlns:a16="http://schemas.microsoft.com/office/drawing/2014/main" id="{5C3A0317-07C5-421D-8353-23737ABDC4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3197" y="1113411"/>
            <a:ext cx="4629606" cy="46296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2CF7A2-092F-5F29-7874-1100E2FC7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569" y="2286000"/>
            <a:ext cx="3936275" cy="135170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/>
              <a:t>lightgbm</a:t>
            </a:r>
          </a:p>
        </p:txBody>
      </p:sp>
      <p:pic>
        <p:nvPicPr>
          <p:cNvPr id="5" name="Content Placeholder 4" descr="A picture containing text, screenshot, font, number&#10;&#10;Description automatically generated">
            <a:extLst>
              <a:ext uri="{FF2B5EF4-FFF2-40B4-BE49-F238E27FC236}">
                <a16:creationId xmlns:a16="http://schemas.microsoft.com/office/drawing/2014/main" id="{A29B97F5-6BB7-54A1-143C-E41656F746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2540" y="619760"/>
            <a:ext cx="5404844" cy="2648373"/>
          </a:xfrm>
          <a:prstGeom prst="rect">
            <a:avLst/>
          </a:prstGeom>
        </p:spPr>
      </p:pic>
      <p:pic>
        <p:nvPicPr>
          <p:cNvPr id="7" name="Picture 6" descr="A picture containing text, screenshot, number, line&#10;&#10;Description automatically generated">
            <a:extLst>
              <a:ext uri="{FF2B5EF4-FFF2-40B4-BE49-F238E27FC236}">
                <a16:creationId xmlns:a16="http://schemas.microsoft.com/office/drawing/2014/main" id="{0A89114C-9E69-3729-B4CA-6306994134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1226" y="3356186"/>
            <a:ext cx="4525267" cy="3156374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14C5C93-B9E9-4392-ADCF-ABF21209D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562423" y="396058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42363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EED5540-64E5-4258-ABA4-753F07B71B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760E4C7-47B8-4356-ABCA-CC9C79E2D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24F4927-E645-48C1-B709-AC214B1B75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6096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Oval 17">
            <a:extLst>
              <a:ext uri="{FF2B5EF4-FFF2-40B4-BE49-F238E27FC236}">
                <a16:creationId xmlns:a16="http://schemas.microsoft.com/office/drawing/2014/main" id="{5C3A0317-07C5-421D-8353-23737ABDC4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3197" y="1113411"/>
            <a:ext cx="4629606" cy="46296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021882-B6A2-D5E5-7FCB-9E5766988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569" y="2286000"/>
            <a:ext cx="3936275" cy="135170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/>
              <a:t>catboost</a:t>
            </a:r>
          </a:p>
        </p:txBody>
      </p:sp>
      <p:pic>
        <p:nvPicPr>
          <p:cNvPr id="5" name="Content Placeholder 4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54F3A4BB-6FED-BA9F-341F-560C6DBF95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4627" y="638388"/>
            <a:ext cx="5498746" cy="2790612"/>
          </a:xfrm>
          <a:prstGeom prst="rect">
            <a:avLst/>
          </a:prstGeom>
        </p:spPr>
      </p:pic>
      <p:pic>
        <p:nvPicPr>
          <p:cNvPr id="7" name="Picture 6" descr="A picture containing text, screenshot, number, line&#10;&#10;Description automatically generated">
            <a:extLst>
              <a:ext uri="{FF2B5EF4-FFF2-40B4-BE49-F238E27FC236}">
                <a16:creationId xmlns:a16="http://schemas.microsoft.com/office/drawing/2014/main" id="{494C7F6E-D063-B0B6-ED0C-2EE05200C0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0802" y="3261610"/>
            <a:ext cx="4294279" cy="2995259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14C5C93-B9E9-4392-ADCF-ABF21209D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562423" y="396058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02396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EED5540-64E5-4258-ABA4-753F07B71B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760E4C7-47B8-4356-ABCA-CC9C79E2D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24F4927-E645-48C1-B709-AC214B1B75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6096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Oval 17">
            <a:extLst>
              <a:ext uri="{FF2B5EF4-FFF2-40B4-BE49-F238E27FC236}">
                <a16:creationId xmlns:a16="http://schemas.microsoft.com/office/drawing/2014/main" id="{5C3A0317-07C5-421D-8353-23737ABDC4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3197" y="1113411"/>
            <a:ext cx="4629606" cy="46296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3A83F1-3AEA-EDC1-4AA4-8AE4E6CC7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569" y="2286000"/>
            <a:ext cx="3936275" cy="135170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/>
              <a:t>xgBoost</a:t>
            </a:r>
          </a:p>
        </p:txBody>
      </p:sp>
      <p:pic>
        <p:nvPicPr>
          <p:cNvPr id="5" name="Content Placeholder 4" descr="A picture containing text, screenshot, font, number&#10;&#10;Description automatically generated">
            <a:extLst>
              <a:ext uri="{FF2B5EF4-FFF2-40B4-BE49-F238E27FC236}">
                <a16:creationId xmlns:a16="http://schemas.microsoft.com/office/drawing/2014/main" id="{5E2FAF83-0201-F94A-81F9-AF05A1F46C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2061" y="822959"/>
            <a:ext cx="5683877" cy="2770889"/>
          </a:xfrm>
          <a:prstGeom prst="rect">
            <a:avLst/>
          </a:prstGeom>
        </p:spPr>
      </p:pic>
      <p:pic>
        <p:nvPicPr>
          <p:cNvPr id="7" name="Picture 6" descr="A picture containing text, screenshot, line, plot&#10;&#10;Description automatically generated">
            <a:extLst>
              <a:ext uri="{FF2B5EF4-FFF2-40B4-BE49-F238E27FC236}">
                <a16:creationId xmlns:a16="http://schemas.microsoft.com/office/drawing/2014/main" id="{FA3E272F-06D2-20D9-9DF5-7D3566D3DB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0297" y="3355496"/>
            <a:ext cx="4407264" cy="3096104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14C5C93-B9E9-4392-ADCF-ABF21209D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562423" y="396058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93885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EED5540-64E5-4258-ABA4-753F07B71B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760E4C7-47B8-4356-ABCA-CC9C79E2D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24F4927-E645-48C1-B709-AC214B1B75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6096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Oval 17">
            <a:extLst>
              <a:ext uri="{FF2B5EF4-FFF2-40B4-BE49-F238E27FC236}">
                <a16:creationId xmlns:a16="http://schemas.microsoft.com/office/drawing/2014/main" id="{5C3A0317-07C5-421D-8353-23737ABDC4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3197" y="1113411"/>
            <a:ext cx="4629606" cy="46296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B6D2A1-AC6F-3726-C93A-A5BE48063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569" y="2286000"/>
            <a:ext cx="3936275" cy="135170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/>
              <a:t>svm</a:t>
            </a:r>
          </a:p>
        </p:txBody>
      </p:sp>
      <p:pic>
        <p:nvPicPr>
          <p:cNvPr id="5" name="Content Placeholder 4" descr="A picture containing text, screenshot, receipt, font&#10;&#10;Description automatically generated">
            <a:extLst>
              <a:ext uri="{FF2B5EF4-FFF2-40B4-BE49-F238E27FC236}">
                <a16:creationId xmlns:a16="http://schemas.microsoft.com/office/drawing/2014/main" id="{E3442AA1-8C17-4047-125C-8642B2F490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1372" y="812799"/>
            <a:ext cx="5410631" cy="2542995"/>
          </a:xfrm>
          <a:prstGeom prst="rect">
            <a:avLst/>
          </a:prstGeom>
        </p:spPr>
      </p:pic>
      <p:pic>
        <p:nvPicPr>
          <p:cNvPr id="7" name="Picture 6" descr="A picture containing text, screenshot, rectangle, line&#10;&#10;Description automatically generated">
            <a:extLst>
              <a:ext uri="{FF2B5EF4-FFF2-40B4-BE49-F238E27FC236}">
                <a16:creationId xmlns:a16="http://schemas.microsoft.com/office/drawing/2014/main" id="{7E9D2240-2957-6E80-5020-5301A34928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3631" y="3250338"/>
            <a:ext cx="4569398" cy="2947261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14C5C93-B9E9-4392-ADCF-ABF21209D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562423" y="396058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40947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EED5540-64E5-4258-ABA4-753F07B71B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760E4C7-47B8-4356-ABCA-CC9C79E2D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24F4927-E645-48C1-B709-AC214B1B75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6096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Oval 17">
            <a:extLst>
              <a:ext uri="{FF2B5EF4-FFF2-40B4-BE49-F238E27FC236}">
                <a16:creationId xmlns:a16="http://schemas.microsoft.com/office/drawing/2014/main" id="{5C3A0317-07C5-421D-8353-23737ABDC4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3197" y="1113411"/>
            <a:ext cx="4629606" cy="46296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9EEA1C-6B75-0B8D-1122-1B5F44980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569" y="2286000"/>
            <a:ext cx="3936275" cy="135170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/>
              <a:t>ann</a:t>
            </a:r>
          </a:p>
        </p:txBody>
      </p:sp>
      <p:pic>
        <p:nvPicPr>
          <p:cNvPr id="5" name="Content Placeholder 4" descr="A picture containing text, screenshot, font, number&#10;&#10;Description automatically generated">
            <a:extLst>
              <a:ext uri="{FF2B5EF4-FFF2-40B4-BE49-F238E27FC236}">
                <a16:creationId xmlns:a16="http://schemas.microsoft.com/office/drawing/2014/main" id="{A815A767-F2AE-46FC-3C03-108551FF3A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762" y="929040"/>
            <a:ext cx="5556920" cy="2625644"/>
          </a:xfrm>
          <a:prstGeom prst="rect">
            <a:avLst/>
          </a:prstGeom>
        </p:spPr>
      </p:pic>
      <p:pic>
        <p:nvPicPr>
          <p:cNvPr id="7" name="Picture 6" descr="A picture containing text, screenshot, line, plot&#10;&#10;Description automatically generated">
            <a:extLst>
              <a:ext uri="{FF2B5EF4-FFF2-40B4-BE49-F238E27FC236}">
                <a16:creationId xmlns:a16="http://schemas.microsoft.com/office/drawing/2014/main" id="{B4FE5446-7480-3457-7797-A5CCFE3D43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1312" y="3424654"/>
            <a:ext cx="4451391" cy="3026946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14C5C93-B9E9-4392-ADCF-ABF21209D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562423" y="396058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34169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E7218290-08E7-4AB8-8549-F625B01F0D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ACB0A9-C60F-824D-8FE7-14D335A46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762001"/>
            <a:ext cx="5008696" cy="1141004"/>
          </a:xfrm>
        </p:spPr>
        <p:txBody>
          <a:bodyPr>
            <a:normAutofit/>
          </a:bodyPr>
          <a:lstStyle/>
          <a:p>
            <a:r>
              <a:rPr lang="en-US"/>
              <a:t>cONTENTS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25A05B-2DF1-6699-BD54-D5CF5C3B40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2259698"/>
            <a:ext cx="4479398" cy="3836301"/>
          </a:xfrm>
        </p:spPr>
        <p:txBody>
          <a:bodyPr>
            <a:normAutofit/>
          </a:bodyPr>
          <a:lstStyle/>
          <a:p>
            <a:pPr marL="617220" lvl="1" indent="-342900">
              <a:buFont typeface="+mj-lt"/>
              <a:buAutoNum type="arabicPeriod"/>
            </a:pPr>
            <a:r>
              <a:rPr lang="en-US" dirty="0"/>
              <a:t>PROBLEM STATEMENT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dirty="0"/>
              <a:t>DATASET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dirty="0"/>
              <a:t>DATA DESCRIPTION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dirty="0"/>
              <a:t>DATA PRE-PROCESSING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dirty="0"/>
              <a:t>PROPOSED METHODOLOGY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dirty="0"/>
              <a:t>CLASSIFICATION MODELS</a:t>
            </a:r>
            <a:endParaRPr lang="en-IN" dirty="0"/>
          </a:p>
        </p:txBody>
      </p:sp>
      <p:pic>
        <p:nvPicPr>
          <p:cNvPr id="12" name="Picture 11" descr="A hand holding a pen and shading circles on a sheet">
            <a:extLst>
              <a:ext uri="{FF2B5EF4-FFF2-40B4-BE49-F238E27FC236}">
                <a16:creationId xmlns:a16="http://schemas.microsoft.com/office/drawing/2014/main" id="{F06DC487-34D1-2766-48B5-4F52F9A839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529" r="9222" b="2"/>
          <a:stretch/>
        </p:blipFill>
        <p:spPr>
          <a:xfrm>
            <a:off x="6639965" y="1114197"/>
            <a:ext cx="4629606" cy="4629606"/>
          </a:xfrm>
          <a:custGeom>
            <a:avLst/>
            <a:gdLst/>
            <a:ahLst/>
            <a:cxnLst/>
            <a:rect l="l" t="t" r="r" b="b"/>
            <a:pathLst>
              <a:path w="4629606" h="4629606">
                <a:moveTo>
                  <a:pt x="2314803" y="0"/>
                </a:moveTo>
                <a:cubicBezTo>
                  <a:pt x="3593233" y="0"/>
                  <a:pt x="4629606" y="1036373"/>
                  <a:pt x="4629606" y="2314803"/>
                </a:cubicBezTo>
                <a:cubicBezTo>
                  <a:pt x="4629606" y="3593233"/>
                  <a:pt x="3593233" y="4629606"/>
                  <a:pt x="2314803" y="4629606"/>
                </a:cubicBezTo>
                <a:cubicBezTo>
                  <a:pt x="1036373" y="4629606"/>
                  <a:pt x="0" y="3593233"/>
                  <a:pt x="0" y="2314803"/>
                </a:cubicBezTo>
                <a:cubicBezTo>
                  <a:pt x="0" y="1036373"/>
                  <a:pt x="1036373" y="0"/>
                  <a:pt x="2314803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119079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0DB4423-716D-4B40-9498-69F5F3E5E0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B339CD8-1850-4DF2-BCDF-1CAAE5F872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3197" y="1113411"/>
            <a:ext cx="4629606" cy="462960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ECABB5-747C-F63C-C853-AFBB93D72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054" y="2286000"/>
            <a:ext cx="3965456" cy="2285999"/>
          </a:xfrm>
        </p:spPr>
        <p:txBody>
          <a:bodyPr anchor="ctr">
            <a:norm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Problem statement</a:t>
            </a:r>
            <a:endParaRPr lang="en-IN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916347-AB99-0CEF-90D1-7868DB635E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762000"/>
            <a:ext cx="4572000" cy="5334000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1500" dirty="0"/>
              <a:t>The high rate of cancellations and no-shows in online hotel reservations has become a challenge for hotels as it impacts their revenue and occupancy rates. While customers benefit from the flexibility of free or low-cost cancellations, hotels have to deal with the revenue-diminishing effect of empty rooms. Hence, there is a need to explore strategies that can help hotels reduce cancellations and no-shows while maintaining customer satisfaction and loyalty. Therefore, the problem at hand is to predict the cancellation flag of a hotel booking based on a set of features, in order to assist hotels in managing their resources and revenue more efficiently.</a:t>
            </a:r>
            <a:endParaRPr lang="en-IN" sz="1500" dirty="0"/>
          </a:p>
        </p:txBody>
      </p:sp>
    </p:spTree>
    <p:extLst>
      <p:ext uri="{BB962C8B-B14F-4D97-AF65-F5344CB8AC3E}">
        <p14:creationId xmlns:p14="http://schemas.microsoft.com/office/powerpoint/2010/main" val="185481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EED5540-64E5-4258-ABA4-753F07B71B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40E0E787-6A3F-4579-9E73-AC9FBB0E3A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87B812C-3070-452B-83FE-78736A499F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3197" y="1113411"/>
            <a:ext cx="4629606" cy="462960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1FCCFF-5538-B15F-4946-DD1939CB0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991" y="1845495"/>
            <a:ext cx="3810000" cy="158271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DataSET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9EDDB8F-BB97-FEB3-7FD1-3B224644EF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09024" y="2118276"/>
            <a:ext cx="6682976" cy="2849509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51B3B56-501F-42FF-8534-28EF7857BD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562423" y="3997080"/>
            <a:ext cx="971155" cy="0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40222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4E9F8B3-8282-4A93-BBF8-3342538A7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D63D3A-BDC9-A0F7-F5C8-625146D40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>
            <a:normAutofit/>
          </a:bodyPr>
          <a:lstStyle/>
          <a:p>
            <a:r>
              <a:rPr lang="en-US" dirty="0"/>
              <a:t>Pre-Processing the Dataset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8EFA797-975B-41D8-BC96-56CDC2CFA3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2286000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61CDF0-B42A-6D27-8F18-1758ADAEB0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2729554"/>
            <a:ext cx="8476434" cy="3359621"/>
          </a:xfrm>
        </p:spPr>
        <p:txBody>
          <a:bodyPr>
            <a:normAutofit/>
          </a:bodyPr>
          <a:lstStyle/>
          <a:p>
            <a:r>
              <a:rPr lang="en-US" dirty="0"/>
              <a:t>Convert "</a:t>
            </a:r>
            <a:r>
              <a:rPr lang="en-US" dirty="0" err="1"/>
              <a:t>booking_status</a:t>
            </a:r>
            <a:r>
              <a:rPr lang="en-US" dirty="0"/>
              <a:t>” as  {"</a:t>
            </a:r>
            <a:r>
              <a:rPr lang="en-US" dirty="0" err="1"/>
              <a:t>Not_Canceled</a:t>
            </a:r>
            <a:r>
              <a:rPr lang="en-US" dirty="0"/>
              <a:t>": 0, "Canceled": 1}</a:t>
            </a:r>
          </a:p>
          <a:p>
            <a:r>
              <a:rPr lang="en-US" dirty="0"/>
              <a:t>Performed One Hot encoding for non-numerical columns - ['</a:t>
            </a:r>
            <a:r>
              <a:rPr lang="en-US" dirty="0" err="1"/>
              <a:t>type_of_meal_plan</a:t>
            </a:r>
            <a:r>
              <a:rPr lang="en-US" dirty="0"/>
              <a:t>', '</a:t>
            </a:r>
            <a:r>
              <a:rPr lang="en-US" dirty="0" err="1"/>
              <a:t>room_type_reserved</a:t>
            </a:r>
            <a:r>
              <a:rPr lang="en-US" dirty="0"/>
              <a:t>', '</a:t>
            </a:r>
            <a:r>
              <a:rPr lang="en-US" dirty="0" err="1"/>
              <a:t>market_segment_type</a:t>
            </a:r>
            <a:r>
              <a:rPr lang="en-US" dirty="0"/>
              <a:t>', '</a:t>
            </a:r>
            <a:r>
              <a:rPr lang="en-US" dirty="0" err="1"/>
              <a:t>season_group</a:t>
            </a:r>
            <a:r>
              <a:rPr lang="en-US" dirty="0"/>
              <a:t>', '</a:t>
            </a:r>
            <a:r>
              <a:rPr lang="en-US" dirty="0" err="1"/>
              <a:t>price_per_room_group</a:t>
            </a:r>
            <a:r>
              <a:rPr lang="en-US" dirty="0"/>
              <a:t>’]</a:t>
            </a:r>
          </a:p>
          <a:p>
            <a:r>
              <a:rPr lang="en-US" dirty="0"/>
              <a:t>There were no missing values</a:t>
            </a:r>
          </a:p>
          <a:p>
            <a:r>
              <a:rPr lang="en-US" dirty="0"/>
              <a:t>Performed Z-score outlier removal and reduced the number of rows from 36275 to 24752</a:t>
            </a:r>
          </a:p>
        </p:txBody>
      </p:sp>
    </p:spTree>
    <p:extLst>
      <p:ext uri="{BB962C8B-B14F-4D97-AF65-F5344CB8AC3E}">
        <p14:creationId xmlns:p14="http://schemas.microsoft.com/office/powerpoint/2010/main" val="15941043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1C8B38D4-9D92-4608-A16B-260E8CC213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4459A7-BE48-B1BD-C5C4-319093BFF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762001"/>
            <a:ext cx="9144000" cy="86909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DIFFERENT CLASSIFICATION MODELS</a:t>
            </a:r>
            <a:endParaRPr lang="en-IN"/>
          </a:p>
        </p:txBody>
      </p:sp>
      <p:graphicFrame>
        <p:nvGraphicFramePr>
          <p:cNvPr id="24" name="Content Placeholder 2">
            <a:extLst>
              <a:ext uri="{FF2B5EF4-FFF2-40B4-BE49-F238E27FC236}">
                <a16:creationId xmlns:a16="http://schemas.microsoft.com/office/drawing/2014/main" id="{A8E397CE-7EB9-9A19-D2AE-7EC76AE105D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9508930"/>
              </p:ext>
            </p:extLst>
          </p:nvPr>
        </p:nvGraphicFramePr>
        <p:xfrm>
          <a:off x="1430338" y="2286000"/>
          <a:ext cx="9237662" cy="381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95551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0DB4423-716D-4B40-9498-69F5F3E5E0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B339CD8-1850-4DF2-BCDF-1CAAE5F872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3197" y="1113411"/>
            <a:ext cx="4629606" cy="462960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7C1E7D-7B73-B410-A885-0B04BF9EC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054" y="2286000"/>
            <a:ext cx="3965456" cy="2285999"/>
          </a:xfrm>
        </p:spPr>
        <p:txBody>
          <a:bodyPr anchor="ctr">
            <a:norm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K-Nearest neighbour</a:t>
            </a:r>
            <a:endParaRPr lang="en-IN">
              <a:solidFill>
                <a:schemeClr val="bg1"/>
              </a:solidFill>
            </a:endParaRPr>
          </a:p>
        </p:txBody>
      </p:sp>
      <p:pic>
        <p:nvPicPr>
          <p:cNvPr id="4" name="Content Placeholder 3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0AC8BA31-0AF3-9AD6-628A-B482810EA2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839937"/>
            <a:ext cx="4843462" cy="2189387"/>
          </a:xfr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3D2BDAA2-DDF6-66E0-DBFF-D1B12AFAA1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083914"/>
            <a:ext cx="4843463" cy="3428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03626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0DB4423-716D-4B40-9498-69F5F3E5E0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B339CD8-1850-4DF2-BCDF-1CAAE5F872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3197" y="1113411"/>
            <a:ext cx="4629606" cy="462960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0234AC-F010-57B4-B6AC-D2A730D5D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054" y="2286000"/>
            <a:ext cx="3965456" cy="2285999"/>
          </a:xfrm>
        </p:spPr>
        <p:txBody>
          <a:bodyPr anchor="ctr">
            <a:norm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Gradient boosting</a:t>
            </a:r>
            <a:endParaRPr lang="en-IN">
              <a:solidFill>
                <a:schemeClr val="bg1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9C1D857-EBAB-433F-D93A-5EBE9AD2D3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859809"/>
            <a:ext cx="4929445" cy="2067818"/>
          </a:xfr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67257917-72EB-7A93-FB84-9AC097F866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060510"/>
            <a:ext cx="4935538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74387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0DB4423-716D-4B40-9498-69F5F3E5E0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B339CD8-1850-4DF2-BCDF-1CAAE5F872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3197" y="1113411"/>
            <a:ext cx="4629606" cy="462960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3663FB-3A62-7DED-2635-DD5CC4DB0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054" y="2286000"/>
            <a:ext cx="3965456" cy="2285999"/>
          </a:xfrm>
        </p:spPr>
        <p:txBody>
          <a:bodyPr anchor="ctr">
            <a:norm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adaboost</a:t>
            </a:r>
            <a:endParaRPr lang="en-IN">
              <a:solidFill>
                <a:schemeClr val="bg1"/>
              </a:solidFill>
            </a:endParaRPr>
          </a:p>
        </p:txBody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521B8557-2170-76A1-16E4-364BFDA5F9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0514" y="640283"/>
            <a:ext cx="4702504" cy="2171156"/>
          </a:xfr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CCBA608A-0988-180C-BBEA-5956209ECC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0514" y="3091103"/>
            <a:ext cx="4678949" cy="3311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7534016"/>
      </p:ext>
    </p:extLst>
  </p:cSld>
  <p:clrMapOvr>
    <a:masterClrMapping/>
  </p:clrMapOvr>
</p:sld>
</file>

<file path=ppt/theme/theme1.xml><?xml version="1.0" encoding="utf-8"?>
<a:theme xmlns:a="http://schemas.openxmlformats.org/drawingml/2006/main" name="Portal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Earth">
      <a:majorFont>
        <a:latin typeface="Trade Gothic Next Cond"/>
        <a:ea typeface=""/>
        <a:cs typeface=""/>
      </a:majorFont>
      <a:minorFont>
        <a:latin typeface="Trade Gothic N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rtalVTI" id="{0E0D5035-C7F2-4607-91F4-D5D5F886A15A}" vid="{EAFF3D8B-AC13-4E90-80A9-182200FBC86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282</Words>
  <Application>Microsoft Macintosh PowerPoint</Application>
  <PresentationFormat>Widescreen</PresentationFormat>
  <Paragraphs>42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Trade Gothic Next Cond</vt:lpstr>
      <vt:lpstr>Trade Gothic Next Light</vt:lpstr>
      <vt:lpstr>PortalVTI</vt:lpstr>
      <vt:lpstr>CS 513 B – KDD final PROJECT  Forecasting Cancellation Flags: A Data-driven Approach to Hotel Reservation Cancellation Prediction  Group 1</vt:lpstr>
      <vt:lpstr>cONTENTS</vt:lpstr>
      <vt:lpstr>Problem statement</vt:lpstr>
      <vt:lpstr>DataSET</vt:lpstr>
      <vt:lpstr>Pre-Processing the Dataset</vt:lpstr>
      <vt:lpstr>DIFFERENT CLASSIFICATION MODELS</vt:lpstr>
      <vt:lpstr>K-Nearest neighbour</vt:lpstr>
      <vt:lpstr>Gradient boosting</vt:lpstr>
      <vt:lpstr>adaboost</vt:lpstr>
      <vt:lpstr>Logistic regression</vt:lpstr>
      <vt:lpstr>Decision tree</vt:lpstr>
      <vt:lpstr>lightgbm</vt:lpstr>
      <vt:lpstr>catboost</vt:lpstr>
      <vt:lpstr>xgBoost</vt:lpstr>
      <vt:lpstr>svm</vt:lpstr>
      <vt:lpstr>ann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513 B – KDD final PROJECT  Forecasting Cancellation Flags: A Data-driven Approach to Hotel Reservation Cancellation Prediction  Group 1</dc:title>
  <dc:creator>Madhura Sanjay Shinde</dc:creator>
  <cp:lastModifiedBy>Naveen Mathews Renji -</cp:lastModifiedBy>
  <cp:revision>3</cp:revision>
  <dcterms:created xsi:type="dcterms:W3CDTF">2023-04-18T02:14:11Z</dcterms:created>
  <dcterms:modified xsi:type="dcterms:W3CDTF">2023-04-19T01:50:20Z</dcterms:modified>
</cp:coreProperties>
</file>