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69846bd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69846bd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69846bd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69846bd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69846bd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69846bd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69846bdd6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69846bdd6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SSE Research Work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Naveen Mathews Renji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 So far </a:t>
            </a:r>
            <a:endParaRPr b="1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ChatBot Prototype ( Backend on Flask and Frontend on React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Experimenting with various Pre-trained models (HuggingFace transformers)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Developed a Q</a:t>
            </a:r>
            <a:r>
              <a:rPr lang="en-GB"/>
              <a:t>uestion</a:t>
            </a:r>
            <a:r>
              <a:rPr lang="en-GB"/>
              <a:t> and Answer model that uses context to answer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Experimented on a Wrapper model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Developed a proof of concept for a statistical model and the sse-gpt under the wrapper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Research on Semantic Similarity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Experiment with Pinecone data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Comparison of Semantic Similarity Results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SSE-GPT Prototype and LLM Experimentation</a:t>
            </a:r>
            <a:endParaRPr b="1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Build Backend using flask and created an API that calls the LLM and returns chatbot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Build Frontend using react to enable chatbot conversation with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Experimented with various models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</a:t>
            </a:r>
            <a:r>
              <a:rPr lang="en-GB"/>
              <a:t>pt2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microsoft/DialoGPT-small ,medium and large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PygmalionAI/pygmalion-6b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facebook/blenderbot-400M-distill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Experimented with passing conversation history as context to LLM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POC for Wrapper Model to Statistical Model and SSE-GPT</a:t>
            </a:r>
            <a:endParaRPr b="1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178100" cy="26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2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926"/>
              <a:t>Developed a model capable of </a:t>
            </a:r>
            <a:r>
              <a:rPr lang="en-GB" sz="1926"/>
              <a:t>determining</a:t>
            </a:r>
            <a:r>
              <a:rPr lang="en-GB" sz="1926"/>
              <a:t> next model based on query by users using - </a:t>
            </a:r>
            <a:endParaRPr sz="1926"/>
          </a:p>
          <a:p>
            <a:pPr indent="-3053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26"/>
              <a:t>nlp = pipeline("question-answering", model="bert-large-uncased-whole-word-masking-finetuned-squad")</a:t>
            </a:r>
            <a:endParaRPr sz="1726"/>
          </a:p>
          <a:p>
            <a:pPr indent="-3142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26"/>
              <a:t>Provided Context with </a:t>
            </a:r>
            <a:r>
              <a:rPr lang="en-GB" sz="1926"/>
              <a:t>statistical</a:t>
            </a:r>
            <a:r>
              <a:rPr lang="en-GB" sz="1926"/>
              <a:t> </a:t>
            </a:r>
            <a:r>
              <a:rPr lang="en-GB" sz="1926"/>
              <a:t>definitions</a:t>
            </a:r>
            <a:r>
              <a:rPr lang="en-GB" sz="1926"/>
              <a:t> and sse subject brief which allowed the model to determine next model required.</a:t>
            </a:r>
            <a:endParaRPr sz="1926"/>
          </a:p>
          <a:p>
            <a:pPr indent="-3142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26"/>
              <a:t>Developed a Statistical Model that </a:t>
            </a:r>
            <a:r>
              <a:rPr lang="en-GB" sz="1926"/>
              <a:t>could perform operations based on NLP queries by user on a given dataset ( Mean and Median )</a:t>
            </a:r>
            <a:endParaRPr sz="192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Semantic Similarity Search 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/>
              <a:t>Comparison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841225"/>
            <a:ext cx="7323000" cy="30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-GB" sz="1359"/>
              <a:t>Experimented on semantic similarity search using a different models and data storages</a:t>
            </a:r>
            <a:endParaRPr sz="1359"/>
          </a:p>
          <a:p>
            <a:pPr indent="-3069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-GB" sz="1234"/>
              <a:t>Models experimented on - Word2Vec, MiniLM, and RoBERTa</a:t>
            </a:r>
            <a:endParaRPr sz="1234"/>
          </a:p>
          <a:p>
            <a:pPr indent="-3069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-GB" sz="1234"/>
              <a:t>Data Storages - Pinecone Vector Index , Local memory</a:t>
            </a:r>
            <a:endParaRPr sz="1234"/>
          </a:p>
          <a:p>
            <a:pPr indent="-314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-GB" sz="1359"/>
              <a:t>Created a report based on results and observations</a:t>
            </a:r>
            <a:endParaRPr sz="1359"/>
          </a:p>
          <a:p>
            <a:pPr indent="-3149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-GB" sz="1359"/>
              <a:t>Woking on a paper -</a:t>
            </a:r>
            <a:endParaRPr sz="1359"/>
          </a:p>
          <a:p>
            <a:pPr indent="-3069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-GB" sz="1234"/>
              <a:t>Comparing the combination 3 models, 2 data storages and 3 similarity metrics to draw an analysis on performance and evaluate semantic similarity search capabilities of LLMs</a:t>
            </a:r>
            <a:endParaRPr sz="1234"/>
          </a:p>
          <a:p>
            <a:pPr indent="-3069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Char char="○"/>
            </a:pPr>
            <a:r>
              <a:rPr lang="en-GB" sz="1234">
                <a:solidFill>
                  <a:srgbClr val="FF0000"/>
                </a:solidFill>
              </a:rPr>
              <a:t>Developing Code capable of performing</a:t>
            </a:r>
            <a:r>
              <a:rPr lang="en-GB" sz="1234"/>
              <a:t> (in one run) - </a:t>
            </a:r>
            <a:endParaRPr sz="1234"/>
          </a:p>
          <a:p>
            <a:pPr indent="-30699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Char char="■"/>
            </a:pPr>
            <a:r>
              <a:rPr lang="en-GB" sz="1234"/>
              <a:t>Tokenization using spacy</a:t>
            </a:r>
            <a:endParaRPr sz="1234"/>
          </a:p>
          <a:p>
            <a:pPr indent="-30699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Char char="■"/>
            </a:pPr>
            <a:r>
              <a:rPr lang="en-GB" sz="1234"/>
              <a:t>Load 3 Models </a:t>
            </a:r>
            <a:endParaRPr sz="1234"/>
          </a:p>
          <a:p>
            <a:pPr indent="-30699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Char char="■"/>
            </a:pPr>
            <a:r>
              <a:rPr lang="en-GB" sz="1234"/>
              <a:t>( Loop ) Perform semantic search on query sentences</a:t>
            </a:r>
            <a:endParaRPr sz="1234"/>
          </a:p>
          <a:p>
            <a:pPr indent="-30699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Char char="■"/>
            </a:pPr>
            <a:r>
              <a:rPr lang="en-GB" sz="1234"/>
              <a:t>( Loop ) Compute similarity metrics ( Cosine, Euclidean and DotProduct)</a:t>
            </a:r>
            <a:endParaRPr sz="1234"/>
          </a:p>
          <a:p>
            <a:pPr indent="-30699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Char char="■"/>
            </a:pPr>
            <a:r>
              <a:rPr lang="en-GB" sz="1234"/>
              <a:t>Print results of combinations</a:t>
            </a:r>
            <a:endParaRPr sz="123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1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