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4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62" autoAdjust="0"/>
  </p:normalViewPr>
  <p:slideViewPr>
    <p:cSldViewPr snapToGrid="0" snapToObjects="1">
      <p:cViewPr varScale="1">
        <p:scale>
          <a:sx n="95" d="100"/>
          <a:sy n="95" d="100"/>
        </p:scale>
        <p:origin x="-120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27" y="1295400"/>
            <a:ext cx="8811757" cy="1927225"/>
          </a:xfrm>
        </p:spPr>
        <p:txBody>
          <a:bodyPr/>
          <a:lstStyle/>
          <a:p>
            <a:r>
              <a:rPr lang="en-US" dirty="0" smtClean="0"/>
              <a:t>Continuous Delivery Commit Phase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Murphy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459789"/>
            <a:ext cx="3767328" cy="39971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IBM Collaboration Solutions are to adopt CD for all development teams.</a:t>
            </a:r>
          </a:p>
          <a:p>
            <a:r>
              <a:rPr lang="en-US" dirty="0" smtClean="0"/>
              <a:t>ICS Director to report progress on set of CD </a:t>
            </a:r>
            <a:r>
              <a:rPr lang="en-US" dirty="0" err="1" smtClean="0"/>
              <a:t>Trnasformation</a:t>
            </a:r>
            <a:r>
              <a:rPr lang="en-US" dirty="0" smtClean="0"/>
              <a:t> Checkpoints and metrics regularly.</a:t>
            </a:r>
          </a:p>
          <a:p>
            <a:r>
              <a:rPr lang="en-US" dirty="0"/>
              <a:t>CD is a pattern language used to automate and improve software delivery process.</a:t>
            </a:r>
          </a:p>
          <a:p>
            <a:pPr lvl="1"/>
            <a:r>
              <a:rPr lang="en-US" dirty="0"/>
              <a:t>Automated testing</a:t>
            </a:r>
          </a:p>
          <a:p>
            <a:pPr lvl="1"/>
            <a:r>
              <a:rPr lang="en-US" dirty="0"/>
              <a:t>Continuous Integration</a:t>
            </a:r>
          </a:p>
          <a:p>
            <a:pPr lvl="1"/>
            <a:r>
              <a:rPr lang="en-US" dirty="0" err="1"/>
              <a:t>Contiuous</a:t>
            </a:r>
            <a:r>
              <a:rPr lang="en-US" dirty="0"/>
              <a:t> </a:t>
            </a:r>
            <a:r>
              <a:rPr lang="en-US" dirty="0" smtClean="0"/>
              <a:t>Deployment</a:t>
            </a:r>
          </a:p>
          <a:p>
            <a:r>
              <a:rPr lang="en-US" dirty="0"/>
              <a:t>Provide information to team members, management and executives to compare against their goals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459789"/>
            <a:ext cx="3767328" cy="39971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display summary data relating to the continuous delivery.</a:t>
            </a:r>
          </a:p>
          <a:p>
            <a:pPr lvl="1"/>
            <a:r>
              <a:rPr lang="en-US" dirty="0"/>
              <a:t>Build Duration</a:t>
            </a:r>
          </a:p>
          <a:p>
            <a:pPr lvl="1"/>
            <a:r>
              <a:rPr lang="en-US" dirty="0"/>
              <a:t>Manual Testing </a:t>
            </a:r>
            <a:r>
              <a:rPr lang="en-US" dirty="0" smtClean="0"/>
              <a:t>Duration (automatable)</a:t>
            </a:r>
            <a:endParaRPr lang="en-US" dirty="0"/>
          </a:p>
          <a:p>
            <a:pPr lvl="1"/>
            <a:r>
              <a:rPr lang="en-US" dirty="0"/>
              <a:t>API Test </a:t>
            </a:r>
            <a:r>
              <a:rPr lang="en-US" dirty="0" smtClean="0"/>
              <a:t>Coverage</a:t>
            </a:r>
          </a:p>
          <a:p>
            <a:pPr lvl="1"/>
            <a:r>
              <a:rPr lang="en-US" dirty="0"/>
              <a:t>Manual Testing Duration </a:t>
            </a:r>
            <a:r>
              <a:rPr lang="en-US" dirty="0" smtClean="0"/>
              <a:t>(non-automatable)</a:t>
            </a:r>
            <a:endParaRPr lang="en-US" dirty="0"/>
          </a:p>
          <a:p>
            <a:pPr lvl="1"/>
            <a:r>
              <a:rPr lang="en-US" dirty="0" smtClean="0"/>
              <a:t>Time from Final </a:t>
            </a:r>
            <a:r>
              <a:rPr lang="en-US" dirty="0"/>
              <a:t>Code Submission to Production (</a:t>
            </a:r>
            <a:r>
              <a:rPr lang="en-US" dirty="0" smtClean="0"/>
              <a:t>Cloud)</a:t>
            </a:r>
          </a:p>
          <a:p>
            <a:pPr lvl="1"/>
            <a:r>
              <a:rPr lang="en-US" dirty="0"/>
              <a:t>Time from Final Code Submission to Production </a:t>
            </a:r>
            <a:r>
              <a:rPr lang="en-US" dirty="0" smtClean="0"/>
              <a:t>(On-Premises)</a:t>
            </a:r>
            <a:endParaRPr lang="en-US" dirty="0"/>
          </a:p>
          <a:p>
            <a:pPr lvl="1"/>
            <a:r>
              <a:rPr lang="en-US" dirty="0"/>
              <a:t>SPRs per capita</a:t>
            </a:r>
          </a:p>
          <a:p>
            <a:pPr lvl="1"/>
            <a:r>
              <a:rPr lang="en-US" dirty="0" smtClean="0"/>
              <a:t>Cumulative Open </a:t>
            </a:r>
            <a:r>
              <a:rPr lang="en-US" dirty="0"/>
              <a:t>&amp; deferred defects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 descr="Logical Architecture Oct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8" y="1384416"/>
            <a:ext cx="8101865" cy="5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65683"/>
            <a:ext cx="4050792" cy="45452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/>
              <a:t>and Ubuntu used to host and run the RTC Server</a:t>
            </a:r>
          </a:p>
          <a:p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r>
              <a:rPr lang="en-US" dirty="0" smtClean="0"/>
              <a:t>MVC </a:t>
            </a:r>
            <a:r>
              <a:rPr lang="en-US" dirty="0"/>
              <a:t>Architecture with Services Layer</a:t>
            </a:r>
          </a:p>
          <a:p>
            <a:r>
              <a:rPr lang="en-US" dirty="0"/>
              <a:t>Implemented using Groovy &amp; </a:t>
            </a:r>
            <a:r>
              <a:rPr lang="en-US" dirty="0" smtClean="0"/>
              <a:t>Grails</a:t>
            </a:r>
          </a:p>
          <a:p>
            <a:r>
              <a:rPr lang="en-US" dirty="0"/>
              <a:t>Grails plugins used.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Spring Security</a:t>
            </a:r>
          </a:p>
          <a:p>
            <a:pPr lvl="2"/>
            <a:r>
              <a:rPr lang="en-US" dirty="0"/>
              <a:t>Google Charts</a:t>
            </a:r>
          </a:p>
          <a:p>
            <a:pPr lvl="2"/>
            <a:r>
              <a:rPr lang="en-US" dirty="0" smtClean="0"/>
              <a:t>Quartz2</a:t>
            </a:r>
          </a:p>
          <a:p>
            <a:r>
              <a:rPr lang="en-US" dirty="0"/>
              <a:t>Views use </a:t>
            </a:r>
            <a:r>
              <a:rPr lang="en-US" dirty="0" err="1"/>
              <a:t>SiteMesh</a:t>
            </a:r>
            <a:r>
              <a:rPr lang="en-US" dirty="0"/>
              <a:t> to Insert different data into one template used across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165682"/>
            <a:ext cx="3767328" cy="45452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D3</a:t>
            </a:r>
            <a:r>
              <a:rPr lang="en-US" dirty="0"/>
              <a:t>.js and Google Charts API used to create the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MySQL Database for backend</a:t>
            </a:r>
          </a:p>
          <a:p>
            <a:r>
              <a:rPr lang="en-US" dirty="0" err="1"/>
              <a:t>Cron</a:t>
            </a:r>
            <a:r>
              <a:rPr lang="en-US" dirty="0"/>
              <a:t> Jobs update the local database to reflect </a:t>
            </a:r>
            <a:r>
              <a:rPr lang="en-US" dirty="0" smtClean="0"/>
              <a:t>RTC</a:t>
            </a:r>
          </a:p>
          <a:p>
            <a:r>
              <a:rPr lang="en-US" dirty="0" smtClean="0"/>
              <a:t>Database hosted on MAMP</a:t>
            </a:r>
          </a:p>
          <a:p>
            <a:r>
              <a:rPr lang="en-US" dirty="0"/>
              <a:t>User Logins implemented with Spring Security and custom </a:t>
            </a:r>
            <a:r>
              <a:rPr lang="en-US" dirty="0" smtClean="0"/>
              <a:t>profiles</a:t>
            </a:r>
          </a:p>
          <a:p>
            <a:r>
              <a:rPr lang="en-US" dirty="0"/>
              <a:t>Integrated with RTC, research into how to extract data from Jenkins/RQM undertaken. Sample data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73158"/>
            <a:ext cx="7662864" cy="3970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Spent </a:t>
            </a:r>
            <a:r>
              <a:rPr lang="en-US" dirty="0"/>
              <a:t>more time trying to integrate with Jenkins/RQM </a:t>
            </a:r>
            <a:r>
              <a:rPr lang="en-US" dirty="0" smtClean="0"/>
              <a:t>than adding functionality</a:t>
            </a:r>
          </a:p>
          <a:p>
            <a:r>
              <a:rPr lang="en-US" dirty="0" smtClean="0"/>
              <a:t>Project entered a yellow status.</a:t>
            </a:r>
          </a:p>
          <a:p>
            <a:r>
              <a:rPr lang="en-US" dirty="0" smtClean="0"/>
              <a:t>Rescoped to focus on the commit phase in order to meet deadline.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Phase Testing duration (automated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SPRs </a:t>
            </a:r>
            <a:r>
              <a:rPr lang="en-US" dirty="0"/>
              <a:t>opened per capita (general quality measure) </a:t>
            </a:r>
            <a:endParaRPr lang="en-US" dirty="0" smtClean="0"/>
          </a:p>
          <a:p>
            <a:pPr lvl="1"/>
            <a:r>
              <a:rPr lang="en-US" dirty="0" smtClean="0"/>
              <a:t>Cumulative open and deferred </a:t>
            </a:r>
            <a:r>
              <a:rPr lang="en-US" dirty="0"/>
              <a:t>defects (technical debt)  </a:t>
            </a:r>
            <a:endParaRPr lang="en-US" dirty="0" smtClean="0"/>
          </a:p>
          <a:p>
            <a:pPr lvl="1"/>
            <a:r>
              <a:rPr lang="en-US" dirty="0" smtClean="0"/>
              <a:t>User Login and </a:t>
            </a:r>
            <a:r>
              <a:rPr lang="en-US" dirty="0" err="1" smtClean="0"/>
              <a:t>personalisation</a:t>
            </a:r>
            <a:endParaRPr lang="en-US" dirty="0" smtClean="0"/>
          </a:p>
          <a:p>
            <a:pPr lvl="1"/>
            <a:r>
              <a:rPr lang="en-US" dirty="0" smtClean="0"/>
              <a:t>Use Mock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Groovy</a:t>
            </a:r>
          </a:p>
          <a:p>
            <a:r>
              <a:rPr lang="en-US" smtClean="0"/>
              <a:t>Grails</a:t>
            </a:r>
            <a:endParaRPr lang="en-US" dirty="0" smtClean="0"/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Quartz2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Virtual Machines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RTC, RQM, Jenkins</a:t>
            </a:r>
          </a:p>
          <a:p>
            <a:r>
              <a:rPr lang="en-US" dirty="0" smtClean="0"/>
              <a:t>Insight </a:t>
            </a:r>
            <a:r>
              <a:rPr lang="en-US" dirty="0" smtClean="0"/>
              <a:t>into SDLC in a real world environment</a:t>
            </a:r>
          </a:p>
          <a:p>
            <a:r>
              <a:rPr lang="en-US" dirty="0" smtClean="0"/>
              <a:t>IBM Experience</a:t>
            </a:r>
          </a:p>
          <a:p>
            <a:pPr lvl="1"/>
            <a:r>
              <a:rPr lang="en-US" dirty="0" smtClean="0"/>
              <a:t>IBM Culture</a:t>
            </a:r>
          </a:p>
          <a:p>
            <a:pPr lvl="1"/>
            <a:r>
              <a:rPr lang="en-US" dirty="0" smtClean="0"/>
              <a:t>SDLC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Regular meetings with mentor</a:t>
            </a:r>
          </a:p>
        </p:txBody>
      </p:sp>
    </p:spTree>
    <p:extLst>
      <p:ext uri="{BB962C8B-B14F-4D97-AF65-F5344CB8AC3E}">
        <p14:creationId xmlns:p14="http://schemas.microsoft.com/office/powerpoint/2010/main" val="407112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564</TotalTime>
  <Words>323</Words>
  <Application>Microsoft Macintosh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Continuous Delivery Commit Phase Dashboard</vt:lpstr>
      <vt:lpstr>Challenge</vt:lpstr>
      <vt:lpstr>PowerPoint Presentation</vt:lpstr>
      <vt:lpstr>Solution</vt:lpstr>
      <vt:lpstr>Revision</vt:lpstr>
      <vt:lpstr>Learning 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Commit Phase Dashboard</dc:title>
  <dc:creator>Shane Murphy</dc:creator>
  <cp:lastModifiedBy>Shane Murphy</cp:lastModifiedBy>
  <cp:revision>102</cp:revision>
  <dcterms:created xsi:type="dcterms:W3CDTF">2014-04-26T13:40:44Z</dcterms:created>
  <dcterms:modified xsi:type="dcterms:W3CDTF">2014-04-29T16:40:35Z</dcterms:modified>
</cp:coreProperties>
</file>