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826D3-3100-4A7D-88B0-983E0F7C9742}" type="datetimeFigureOut">
              <a:rPr lang="en-US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70B9-32B0-42D7-B1BE-392620E0BB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70B9-32B0-42D7-B1BE-392620E0BB2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Linux_Downloa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age.googleapis.com/minikube/releases/latest/minikube-linux-amd6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Python on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Deploying Web Services on Kubernetes</a:t>
            </a:r>
          </a:p>
          <a:p>
            <a:r>
              <a:rPr lang="en-US" b="1">
                <a:solidFill>
                  <a:schemeClr val="tx1"/>
                </a:solidFill>
              </a:rPr>
              <a:t>Naveen </a:t>
            </a:r>
            <a:r>
              <a:rPr lang="en-US" b="1" err="1">
                <a:solidFill>
                  <a:schemeClr val="tx1"/>
                </a:solidFill>
              </a:rPr>
              <a:t>sivanandam</a:t>
            </a:r>
            <a:r>
              <a:rPr lang="en-US" b="1">
                <a:solidFill>
                  <a:schemeClr val="tx1"/>
                </a:solidFill>
              </a:rPr>
              <a:t>, VMWARE INDIA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Jargon</a:t>
            </a:r>
          </a:p>
          <a:p>
            <a:r>
              <a:rPr lang="en-US"/>
              <a:t>Why Kubernetes?</a:t>
            </a:r>
          </a:p>
          <a:p>
            <a:r>
              <a:rPr lang="en-US"/>
              <a:t>Kubernetes Intro</a:t>
            </a:r>
          </a:p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35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 – package and isolate applications within runtime environment. Easy to move between dev, test, prod.</a:t>
            </a:r>
          </a:p>
          <a:p>
            <a:r>
              <a:rPr lang="en-US"/>
              <a:t>Docker – technology to build, ship, version and run containers</a:t>
            </a:r>
          </a:p>
          <a:p>
            <a:pPr lvl="1"/>
            <a:r>
              <a:rPr lang="en-US"/>
              <a:t>Docker Engine</a:t>
            </a:r>
          </a:p>
          <a:p>
            <a:pPr lvl="1"/>
            <a:r>
              <a:rPr lang="en-US"/>
              <a:t>Docker Registry</a:t>
            </a:r>
          </a:p>
          <a:p>
            <a:r>
              <a:rPr lang="en-US"/>
              <a:t>Kubernetes – Container Orchestration Platform</a:t>
            </a:r>
          </a:p>
          <a:p>
            <a:pPr lvl="1"/>
            <a:r>
              <a:rPr lang="en-US"/>
              <a:t>Manage hundreds/thousands of containers running on hundreds of machines</a:t>
            </a:r>
          </a:p>
        </p:txBody>
      </p:sp>
    </p:spTree>
    <p:extLst>
      <p:ext uri="{BB962C8B-B14F-4D97-AF65-F5344CB8AC3E}">
        <p14:creationId xmlns:p14="http://schemas.microsoft.com/office/powerpoint/2010/main" val="39424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Docker solves the container problem.</a:t>
            </a:r>
          </a:p>
          <a:p>
            <a:r>
              <a:rPr lang="en-US"/>
              <a:t>Applications span tens/hundreds of containers. Need a higher-level management platform for</a:t>
            </a:r>
          </a:p>
          <a:p>
            <a:pPr lvl="1"/>
            <a:r>
              <a:rPr lang="en-US"/>
              <a:t>Seamless deployments</a:t>
            </a:r>
          </a:p>
          <a:p>
            <a:pPr lvl="1"/>
            <a:r>
              <a:rPr lang="en-US"/>
              <a:t>Auto-scaling</a:t>
            </a:r>
          </a:p>
          <a:p>
            <a:pPr lvl="1"/>
            <a:r>
              <a:rPr lang="en-US"/>
              <a:t>Efficient resource utilization</a:t>
            </a:r>
          </a:p>
          <a:p>
            <a:r>
              <a:rPr lang="en-US"/>
              <a:t>Kubernetes is portable, extensible and self-healing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Picture 10" descr="K8sArch.png"/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/>
          <a:stretch/>
        </p:blipFill>
        <p:spPr>
          <a:xfrm>
            <a:off x="6135116" y="647700"/>
            <a:ext cx="4298372" cy="5562599"/>
          </a:xfrm>
          <a:prstGeom prst="rect">
            <a:avLst/>
          </a:prstGeom>
          <a:effectLst/>
        </p:spPr>
      </p:pic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lvl="1" indent="-171450"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</a:rPr>
              <a:t>K8s Master</a:t>
            </a:r>
          </a:p>
          <a:p>
            <a:pPr marL="628650" lvl="1" indent="-171450"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</a:rPr>
              <a:t>K8s Node</a:t>
            </a:r>
          </a:p>
        </p:txBody>
      </p:sp>
    </p:spTree>
    <p:extLst>
      <p:ext uri="{BB962C8B-B14F-4D97-AF65-F5344CB8AC3E}">
        <p14:creationId xmlns:p14="http://schemas.microsoft.com/office/powerpoint/2010/main" val="118565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Objects</a:t>
            </a:r>
          </a:p>
        </p:txBody>
      </p:sp>
      <p:pic>
        <p:nvPicPr>
          <p:cNvPr id="16" name="Picture 16" descr="autoscaling-kubernetes-2-638.jpg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7066" b="7066"/>
          <a:stretch/>
        </p:blipFill>
        <p:spPr>
          <a:xfrm>
            <a:off x="1155700" y="685800"/>
            <a:ext cx="8824913" cy="4264025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Pod – building block of k8s that we create and deploy. Represents a running process in k8s cluster. Encapsulates container(s), storage and network stack.</a:t>
            </a:r>
          </a:p>
          <a:p>
            <a:r>
              <a:rPr lang="en-US"/>
              <a:t>Deployment – Declarative updates for Pods. Describes the desired state - number of pod replicas are running at any time, rolling update strategy etc.</a:t>
            </a:r>
          </a:p>
          <a:p>
            <a:r>
              <a:rPr lang="en-US"/>
              <a:t>Service – Logical set of pods. Provides decoupling from ephemeral pods.</a:t>
            </a:r>
          </a:p>
        </p:txBody>
      </p:sp>
    </p:spTree>
    <p:extLst>
      <p:ext uri="{BB962C8B-B14F-4D97-AF65-F5344CB8AC3E}">
        <p14:creationId xmlns:p14="http://schemas.microsoft.com/office/powerpoint/2010/main" val="26164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minikube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Runs a single-node cluster inside a VM – for development</a:t>
            </a:r>
          </a:p>
          <a:p>
            <a:r>
              <a:rPr lang="en-US"/>
              <a:t>Installation</a:t>
            </a:r>
          </a:p>
          <a:p>
            <a:pPr lvl="1"/>
            <a:r>
              <a:rPr lang="en-US" err="1"/>
              <a:t>Kubectl</a:t>
            </a:r>
            <a:r>
              <a:rPr lang="en-US"/>
              <a:t> CLI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$ curl -LO https://storage.googleapis.com/kubernetes-release/release/$(curl -s https://storage.googleapis.com/kubernetes-release/release/stable.txt)/bin/linux/amd64/kubectl &amp;&amp; </a:t>
            </a:r>
            <a:r>
              <a:rPr lang="en-US" err="1">
                <a:latin typeface="Courier New"/>
                <a:cs typeface="Courier New"/>
              </a:rPr>
              <a:t>chmod</a:t>
            </a:r>
            <a:r>
              <a:rPr lang="en-US">
                <a:latin typeface="Courier New"/>
                <a:cs typeface="Courier New"/>
              </a:rPr>
              <a:t> +x </a:t>
            </a:r>
            <a:r>
              <a:rPr lang="en-US" err="1">
                <a:latin typeface="Courier New"/>
                <a:cs typeface="Courier New"/>
              </a:rPr>
              <a:t>kubectl</a:t>
            </a:r>
            <a:r>
              <a:rPr lang="en-US">
                <a:latin typeface="Courier New"/>
                <a:cs typeface="Courier New"/>
              </a:rPr>
              <a:t> &amp;&amp; </a:t>
            </a:r>
            <a:r>
              <a:rPr lang="en-US" err="1">
                <a:latin typeface="Courier New"/>
                <a:cs typeface="Courier New"/>
              </a:rPr>
              <a:t>sudo</a:t>
            </a:r>
            <a:r>
              <a:rPr lang="en-US">
                <a:latin typeface="Courier New"/>
                <a:cs typeface="Courier New"/>
              </a:rPr>
              <a:t> mv </a:t>
            </a:r>
            <a:r>
              <a:rPr lang="en-US" err="1">
                <a:latin typeface="Courier New"/>
                <a:cs typeface="Courier New"/>
              </a:rPr>
              <a:t>kubectl</a:t>
            </a:r>
            <a:r>
              <a:rPr lang="en-US">
                <a:latin typeface="Courier New"/>
                <a:cs typeface="Courier New"/>
              </a:rPr>
              <a:t> /</a:t>
            </a:r>
            <a:r>
              <a:rPr lang="en-US" err="1">
                <a:latin typeface="Courier New"/>
                <a:cs typeface="Courier New"/>
              </a:rPr>
              <a:t>usr</a:t>
            </a:r>
            <a:r>
              <a:rPr lang="en-US">
                <a:latin typeface="Courier New"/>
                <a:cs typeface="Courier New"/>
              </a:rPr>
              <a:t>/local/bin/</a:t>
            </a:r>
          </a:p>
          <a:p>
            <a:pPr lvl="1"/>
            <a:r>
              <a:rPr lang="en-US"/>
              <a:t>VirtualBox</a:t>
            </a:r>
          </a:p>
          <a:p>
            <a:pPr lvl="2"/>
            <a:r>
              <a:rPr lang="en-US">
                <a:hlinkClick r:id="rId3"/>
              </a:rPr>
              <a:t>https://www.virtualbox.org/wiki/Linux_Downloads</a:t>
            </a:r>
          </a:p>
          <a:p>
            <a:pPr lvl="1"/>
            <a:r>
              <a:rPr lang="en-US" err="1"/>
              <a:t>minikube</a:t>
            </a:r>
            <a:r>
              <a:rPr lang="en-US"/>
              <a:t>: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curl -Lo </a:t>
            </a:r>
            <a:r>
              <a:rPr lang="en-US" err="1">
                <a:latin typeface="Courier New"/>
                <a:cs typeface="Courier New"/>
              </a:rPr>
              <a:t>minikube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>
                <a:latin typeface="Courier New"/>
                <a:cs typeface="Courier New"/>
                <a:hlinkClick r:id="rId4"/>
              </a:rPr>
              <a:t>https://storage.googleapis.com/minikube/releases/latest/minikube-linux-amd64</a:t>
            </a:r>
            <a:r>
              <a:rPr lang="en-US">
                <a:latin typeface="Courier New"/>
                <a:cs typeface="Courier New"/>
              </a:rPr>
              <a:t> &amp;&amp; </a:t>
            </a:r>
            <a:r>
              <a:rPr lang="en-US" err="1">
                <a:latin typeface="Courier New"/>
                <a:cs typeface="Courier New"/>
              </a:rPr>
              <a:t>chmod</a:t>
            </a:r>
            <a:r>
              <a:rPr lang="en-US">
                <a:latin typeface="Courier New"/>
                <a:cs typeface="Courier New"/>
              </a:rPr>
              <a:t> +x </a:t>
            </a:r>
            <a:r>
              <a:rPr lang="en-US" err="1">
                <a:latin typeface="Courier New"/>
                <a:cs typeface="Courier New"/>
              </a:rPr>
              <a:t>minikube</a:t>
            </a:r>
            <a:r>
              <a:rPr lang="en-US">
                <a:latin typeface="Courier New"/>
                <a:cs typeface="Courier New"/>
              </a:rPr>
              <a:t> &amp;&amp; </a:t>
            </a:r>
            <a:r>
              <a:rPr lang="en-US" err="1">
                <a:latin typeface="Courier New"/>
                <a:cs typeface="Courier New"/>
              </a:rPr>
              <a:t>sudo</a:t>
            </a:r>
            <a:r>
              <a:rPr lang="en-US">
                <a:latin typeface="Courier New"/>
                <a:cs typeface="Courier New"/>
              </a:rPr>
              <a:t> mv </a:t>
            </a:r>
            <a:r>
              <a:rPr lang="en-US" err="1">
                <a:latin typeface="Courier New"/>
                <a:cs typeface="Courier New"/>
              </a:rPr>
              <a:t>minikube</a:t>
            </a:r>
            <a:r>
              <a:rPr lang="en-US">
                <a:latin typeface="Courier New"/>
                <a:cs typeface="Courier New"/>
              </a:rPr>
              <a:t> /</a:t>
            </a:r>
            <a:r>
              <a:rPr lang="en-US" err="1">
                <a:latin typeface="Courier New"/>
                <a:cs typeface="Courier New"/>
              </a:rPr>
              <a:t>usr</a:t>
            </a:r>
            <a:r>
              <a:rPr lang="en-US">
                <a:latin typeface="Courier New"/>
                <a:cs typeface="Courier New"/>
              </a:rPr>
              <a:t>/local/bin/</a:t>
            </a:r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n-US" sz="2000" err="1">
                <a:latin typeface="Courier New"/>
                <a:cs typeface="Courier New"/>
              </a:rPr>
              <a:t>minikube</a:t>
            </a:r>
            <a:r>
              <a:rPr lang="en-US" sz="2000">
                <a:latin typeface="Courier New"/>
                <a:cs typeface="Courier New"/>
              </a:rPr>
              <a:t> start </a:t>
            </a:r>
          </a:p>
          <a:p>
            <a:pPr lvl="2"/>
            <a:r>
              <a:rPr lang="en-US" sz="2000" err="1">
                <a:latin typeface="Courier New"/>
                <a:cs typeface="Courier New"/>
              </a:rPr>
              <a:t>kubectl</a:t>
            </a:r>
            <a:r>
              <a:rPr lang="en-US" sz="2000">
                <a:latin typeface="Courier New"/>
                <a:cs typeface="Courier New"/>
              </a:rPr>
              <a:t> create -f </a:t>
            </a:r>
            <a:r>
              <a:rPr lang="en-US" sz="2000" err="1">
                <a:latin typeface="Courier New"/>
                <a:cs typeface="Courier New"/>
              </a:rPr>
              <a:t>hello.yml</a:t>
            </a:r>
            <a:r>
              <a:rPr lang="en-US" sz="2000">
                <a:latin typeface="Courier New"/>
                <a:cs typeface="Courier New"/>
              </a:rPr>
              <a:t> </a:t>
            </a:r>
          </a:p>
          <a:p>
            <a:pPr lvl="2"/>
            <a:r>
              <a:rPr lang="en-US" sz="2000">
                <a:latin typeface="Courier New"/>
                <a:cs typeface="Courier New"/>
              </a:rPr>
              <a:t>curl $(</a:t>
            </a:r>
            <a:r>
              <a:rPr lang="en-US" sz="2000" err="1">
                <a:latin typeface="Courier New"/>
                <a:cs typeface="Courier New"/>
              </a:rPr>
              <a:t>minikube</a:t>
            </a:r>
            <a:r>
              <a:rPr lang="en-US" sz="2000">
                <a:latin typeface="Courier New"/>
                <a:cs typeface="Courier New"/>
              </a:rPr>
              <a:t> service simple-flask-app --</a:t>
            </a:r>
            <a:r>
              <a:rPr lang="en-US" sz="2000" err="1">
                <a:latin typeface="Courier New"/>
                <a:cs typeface="Courier New"/>
              </a:rPr>
              <a:t>url</a:t>
            </a:r>
            <a:r>
              <a:rPr lang="en-US" sz="2000">
                <a:latin typeface="Courier New"/>
                <a:cs typeface="Courier New"/>
              </a:rPr>
              <a:t>) </a:t>
            </a:r>
          </a:p>
          <a:p>
            <a:pPr lvl="2"/>
            <a:r>
              <a:rPr lang="en-US" sz="2000" err="1">
                <a:latin typeface="Courier New"/>
                <a:cs typeface="Courier New"/>
              </a:rPr>
              <a:t>minikube</a:t>
            </a:r>
            <a:r>
              <a:rPr lang="en-US" sz="2000">
                <a:latin typeface="Courier New"/>
                <a:cs typeface="Courier New"/>
              </a:rPr>
              <a:t> stop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Python on Containers</vt:lpstr>
      <vt:lpstr>Agenda</vt:lpstr>
      <vt:lpstr>Terminology</vt:lpstr>
      <vt:lpstr>Why Kubernetes?</vt:lpstr>
      <vt:lpstr>Kubernetes</vt:lpstr>
      <vt:lpstr>K8s Objects</vt:lpstr>
      <vt:lpstr>minikube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on Containers</dc:title>
  <cp:revision>1</cp:revision>
  <dcterms:modified xsi:type="dcterms:W3CDTF">2017-05-19T16:44:13Z</dcterms:modified>
</cp:coreProperties>
</file>