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35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7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706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67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675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839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8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9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2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Oops concept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DerivedClassName</a:t>
            </a:r>
            <a:r>
              <a:rPr lang="en-IN" dirty="0"/>
              <a:t>(</a:t>
            </a:r>
            <a:r>
              <a:rPr lang="en-IN" dirty="0" err="1"/>
              <a:t>BaseClassName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&lt;statement-1&gt;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.</a:t>
            </a:r>
          </a:p>
          <a:p>
            <a:pPr marL="0" indent="0">
              <a:buNone/>
            </a:pPr>
            <a:r>
              <a:rPr lang="en-IN" dirty="0"/>
              <a:t>    &lt;statement-N&gt;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142906"/>
            <a:ext cx="5427617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#Inheritance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firstname=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 Bosco"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,fname,lname):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.firstname=fname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.lastname=lname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CompleteDetails(Student):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.schoolname+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s1=CompleteDetails()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s1.name(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'Roman'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'Reigns'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(s1.details())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5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Inheritance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1412" y="1942852"/>
            <a:ext cx="938910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#Multiple Inheritance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 Bosco"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BusFee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paid=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,status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=status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Student,BusFee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Bus Fee Status: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s1.name(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Roman'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'Reigns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s1.setdetails(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(s1.details())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0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Variable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2" y="2127518"/>
            <a:ext cx="920316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 Bosco"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__address=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=address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Student,Address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.schoolname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Address: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CompleteDetails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s1.name(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Roman'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'Reigns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s1.setaddress(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"Bangalore"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(s1.details())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5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SUPER()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#Super keyword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'parent constructor'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child(parent):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'child constructor'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obj=child()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0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7270"/>
            <a:ext cx="9905999" cy="7462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Polymorphism means that different types respond to the same function.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1411" y="2673532"/>
            <a:ext cx="51816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#Overriding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parent'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child(parent):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#super().display()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child'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__name__==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c_obj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=child()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c_obj.display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p_obj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=parent()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p_obj.display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40434" y="2565810"/>
            <a:ext cx="4859383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#Overloading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#python does not supports method overloading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,radius):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answer=radius*radius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"Area of the circle: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(answer))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,length,width):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answer=length*width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"Area of the rectangle: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+answer)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__name__==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obj=area()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obj.calculate(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obj.calculate(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3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Object-oriented vs Procedure-oriented Programming </a:t>
            </a:r>
            <a:r>
              <a:rPr lang="en-IN" dirty="0" smtClean="0"/>
              <a:t>languages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29103"/>
              </p:ext>
            </p:extLst>
          </p:nvPr>
        </p:nvGraphicFramePr>
        <p:xfrm>
          <a:off x="1141413" y="2242876"/>
          <a:ext cx="10258107" cy="424029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92314">
                  <a:extLst>
                    <a:ext uri="{9D8B030D-6E8A-4147-A177-3AD203B41FA5}">
                      <a16:colId xmlns:a16="http://schemas.microsoft.com/office/drawing/2014/main" val="2634603706"/>
                    </a:ext>
                  </a:extLst>
                </a:gridCol>
                <a:gridCol w="4780582">
                  <a:extLst>
                    <a:ext uri="{9D8B030D-6E8A-4147-A177-3AD203B41FA5}">
                      <a16:colId xmlns:a16="http://schemas.microsoft.com/office/drawing/2014/main" val="1534814609"/>
                    </a:ext>
                  </a:extLst>
                </a:gridCol>
                <a:gridCol w="4685211">
                  <a:extLst>
                    <a:ext uri="{9D8B030D-6E8A-4147-A177-3AD203B41FA5}">
                      <a16:colId xmlns:a16="http://schemas.microsoft.com/office/drawing/2014/main" val="1484884034"/>
                    </a:ext>
                  </a:extLst>
                </a:gridCol>
              </a:tblGrid>
              <a:tr h="2875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Index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358" marR="30358" marT="30358" marB="303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</a:rPr>
                        <a:t>Object-oriented Programming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358" marR="30358" marT="30358" marB="303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Procedural Programming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0358" marR="30358" marT="30358" marB="30358"/>
                </a:tc>
                <a:extLst>
                  <a:ext uri="{0D108BD9-81ED-4DB2-BD59-A6C34878D82A}">
                    <a16:rowId xmlns:a16="http://schemas.microsoft.com/office/drawing/2014/main" val="1968375169"/>
                  </a:ext>
                </a:extLst>
              </a:tr>
              <a:tr h="80261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Object-oriented programming is an problem solving approach and used where computation is done by using objects.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Procedural programming uses a list of instructions to do computation step by step.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extLst>
                  <a:ext uri="{0D108BD9-81ED-4DB2-BD59-A6C34878D82A}">
                    <a16:rowId xmlns:a16="http://schemas.microsoft.com/office/drawing/2014/main" val="1352733246"/>
                  </a:ext>
                </a:extLst>
              </a:tr>
              <a:tr h="69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It makes development and maintenance easier.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In procedural programming, It is not easy to maintain the codes when project becomes lengthy.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extLst>
                  <a:ext uri="{0D108BD9-81ED-4DB2-BD59-A6C34878D82A}">
                    <a16:rowId xmlns:a16="http://schemas.microsoft.com/office/drawing/2014/main" val="2612871398"/>
                  </a:ext>
                </a:extLst>
              </a:tr>
              <a:tr h="80261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3.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It simulates the real world entity. So real world problems can be easily solved through oops.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It doesn't simulate the real world. It works on step by step instructions divided in small parts called functions.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extLst>
                  <a:ext uri="{0D108BD9-81ED-4DB2-BD59-A6C34878D82A}">
                    <a16:rowId xmlns:a16="http://schemas.microsoft.com/office/drawing/2014/main" val="2561309291"/>
                  </a:ext>
                </a:extLst>
              </a:tr>
              <a:tr h="9104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4.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It provides data hiding. so it is more secure than procedural languages. You cannot access private data from anywhere.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Procedural language doesn't provide any proper way for data binding so it is less secure.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extLst>
                  <a:ext uri="{0D108BD9-81ED-4DB2-BD59-A6C34878D82A}">
                    <a16:rowId xmlns:a16="http://schemas.microsoft.com/office/drawing/2014/main" val="2401928686"/>
                  </a:ext>
                </a:extLst>
              </a:tr>
              <a:tr h="69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5.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Example of object-oriented programming languages are: C++, Java, .Net, Python, C# etc.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Example of procedural languages are: C, Fortran, Pascal, VB etc.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38" marR="20238" marT="20238" marB="20238"/>
                </a:tc>
                <a:extLst>
                  <a:ext uri="{0D108BD9-81ED-4DB2-BD59-A6C34878D82A}">
                    <a16:rowId xmlns:a16="http://schemas.microsoft.com/office/drawing/2014/main" val="270702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1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Object-Oriented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Object-oriented programming is about grouping data and functions together into units (objects) that can be manipulated using an external </a:t>
            </a:r>
            <a:r>
              <a:rPr lang="en-US" altLang="en-US" b="1" i="1" dirty="0"/>
              <a:t>interface </a:t>
            </a:r>
            <a:r>
              <a:rPr lang="en-US" altLang="en-US" dirty="0"/>
              <a:t>and whose self-consistency is maintained by the internal </a:t>
            </a:r>
            <a:r>
              <a:rPr lang="en-US" altLang="en-US" b="1" i="1" dirty="0" smtClean="0"/>
              <a:t>implementation</a:t>
            </a:r>
          </a:p>
          <a:p>
            <a:r>
              <a:rPr lang="en-US" altLang="en-US" dirty="0"/>
              <a:t>The ultimate goal is to minimize </a:t>
            </a:r>
            <a:r>
              <a:rPr lang="en-US" altLang="en-US" dirty="0" smtClean="0"/>
              <a:t>complexity</a:t>
            </a:r>
            <a:endParaRPr lang="en-US" altLang="en-US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4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Understanding Object-Oriented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OOP allows representation of real-life objects as software objects (e.g., a dictionary as an object) </a:t>
            </a:r>
          </a:p>
          <a:p>
            <a:r>
              <a:rPr lang="en-US" altLang="en-US" b="1" dirty="0"/>
              <a:t>Object: A single software unit that combines attributes and methods</a:t>
            </a:r>
          </a:p>
          <a:p>
            <a:r>
              <a:rPr lang="en-US" altLang="en-US" b="1" dirty="0"/>
              <a:t>Attribute:</a:t>
            </a:r>
            <a:r>
              <a:rPr lang="en-US" altLang="en-US" dirty="0"/>
              <a:t> A "characteristic" of an object; like a variable associated with a kind of object</a:t>
            </a:r>
          </a:p>
          <a:p>
            <a:r>
              <a:rPr lang="en-US" altLang="en-US" b="1" dirty="0"/>
              <a:t>Method:</a:t>
            </a:r>
            <a:r>
              <a:rPr lang="en-US" altLang="en-US" dirty="0"/>
              <a:t> A "behavior" of an object; like a function associated with a kind of object</a:t>
            </a:r>
          </a:p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r>
              <a:rPr lang="en-US" altLang="en-US" b="1" dirty="0"/>
              <a:t> (</a:t>
            </a:r>
            <a:r>
              <a:rPr lang="en-US" altLang="en-US" dirty="0"/>
              <a:t>A class is a collection of variables and functions working with these variables)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815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Concepts of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Information </a:t>
            </a:r>
            <a:r>
              <a:rPr lang="en-US" altLang="en-US" dirty="0"/>
              <a:t>hiding </a:t>
            </a:r>
          </a:p>
          <a:p>
            <a:r>
              <a:rPr lang="en-US" altLang="en-US" dirty="0"/>
              <a:t>Abstraction</a:t>
            </a:r>
          </a:p>
          <a:p>
            <a:r>
              <a:rPr lang="en-US" altLang="en-US" dirty="0"/>
              <a:t>Encapsulation</a:t>
            </a:r>
          </a:p>
          <a:p>
            <a:r>
              <a:rPr lang="en-US" altLang="en-US" dirty="0"/>
              <a:t>Modularity</a:t>
            </a:r>
          </a:p>
          <a:p>
            <a:r>
              <a:rPr lang="en-US" altLang="en-US" dirty="0"/>
              <a:t>Polymorphism</a:t>
            </a:r>
          </a:p>
          <a:p>
            <a:r>
              <a:rPr lang="en-US" alt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21433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Creating Classes for Objects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endParaRPr lang="en-US" altLang="en-US" b="1" dirty="0"/>
          </a:p>
          <a:p>
            <a:r>
              <a:rPr lang="en-US" altLang="en-US" b="1" dirty="0"/>
              <a:t>Instantiate:</a:t>
            </a:r>
            <a:r>
              <a:rPr lang="en-US" altLang="en-US" dirty="0"/>
              <a:t> To create an object; A single object is called an </a:t>
            </a:r>
            <a:r>
              <a:rPr lang="en-US" altLang="en-US" b="1" dirty="0"/>
              <a:t>Instance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/>
              <a:t>Define class:</a:t>
            </a:r>
          </a:p>
          <a:p>
            <a:pPr lvl="1"/>
            <a:r>
              <a:rPr lang="en-US" altLang="en-US" dirty="0"/>
              <a:t>Class name, begin with capital letter, by convention  </a:t>
            </a:r>
          </a:p>
          <a:p>
            <a:pPr lvl="1"/>
            <a:r>
              <a:rPr lang="en-US" altLang="en-US" dirty="0"/>
              <a:t>object: class based on (Python built-in type)</a:t>
            </a:r>
          </a:p>
          <a:p>
            <a:r>
              <a:rPr lang="en-US" altLang="en-US" dirty="0"/>
              <a:t>Define a method </a:t>
            </a:r>
          </a:p>
          <a:p>
            <a:pPr lvl="1"/>
            <a:r>
              <a:rPr lang="en-US" altLang="en-US" dirty="0"/>
              <a:t>Like defining a function </a:t>
            </a:r>
          </a:p>
          <a:p>
            <a:pPr lvl="1"/>
            <a:r>
              <a:rPr lang="en-US" altLang="en-US" dirty="0"/>
              <a:t>Must </a:t>
            </a:r>
            <a:r>
              <a:rPr lang="en-US" altLang="en-US" b="1" dirty="0"/>
              <a:t>have a special first parameter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self, </a:t>
            </a:r>
            <a:r>
              <a:rPr lang="en-US" altLang="en-US" dirty="0"/>
              <a:t>which provides way for a method to refer to object itself</a:t>
            </a:r>
          </a:p>
          <a:p>
            <a:endParaRPr lang="en-US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 = Class_Name()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(obj1.var)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methods &amp; “self”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Class methods have only one specific difference from ordinary functions--they must have an extra first name that has to be added to the beginning of the parameter list</a:t>
            </a:r>
          </a:p>
          <a:p>
            <a:r>
              <a:rPr lang="en-US" altLang="en-US" dirty="0"/>
              <a:t>You </a:t>
            </a:r>
            <a:r>
              <a:rPr lang="en-US" altLang="en-US" b="1" dirty="0"/>
              <a:t>do not</a:t>
            </a:r>
            <a:r>
              <a:rPr lang="en-US" altLang="en-US" dirty="0"/>
              <a:t> give a value for this parameter(self) when you call the method, Python will provide it.</a:t>
            </a:r>
          </a:p>
          <a:p>
            <a:r>
              <a:rPr lang="en-US" altLang="en-US" dirty="0"/>
              <a:t>This particular variable refers to the object itself, and by convention, it is given the name self.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#Self Explain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Displaystr(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 =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#str = str + "hi"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.str+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x=Displaystr()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(x.str)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x.display()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1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b="1" dirty="0"/>
              <a:t>Constructor:</a:t>
            </a:r>
            <a:r>
              <a:rPr lang="en-US" altLang="en-US" dirty="0"/>
              <a:t> A special method that is automatically invoked right after a new object is created</a:t>
            </a:r>
          </a:p>
          <a:p>
            <a:r>
              <a:rPr lang="en-US" altLang="en-US" dirty="0"/>
              <a:t>Usually write one in each class </a:t>
            </a:r>
          </a:p>
          <a:p>
            <a:r>
              <a:rPr lang="en-US" altLang="en-US" b="1" dirty="0"/>
              <a:t>Usually sets up the initial attribute values of new object in constructor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#Built-in __init__() function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n, fn):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.fname = fn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= School(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"Prem"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"kumar"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(p1.name)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(p1.fname)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Objects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1141410" y="2466071"/>
            <a:ext cx="700110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#Deleting Objects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,i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"{0}+{1}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.real,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c1.getData()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#c1.getData()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13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128</TotalTime>
  <Words>603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PGothic</vt:lpstr>
      <vt:lpstr>Arial</vt:lpstr>
      <vt:lpstr>Courier New</vt:lpstr>
      <vt:lpstr>Times New Roman</vt:lpstr>
      <vt:lpstr>Times New Roman</vt:lpstr>
      <vt:lpstr>Trebuchet MS</vt:lpstr>
      <vt:lpstr>Tw Cen MT</vt:lpstr>
      <vt:lpstr>Verdana</vt:lpstr>
      <vt:lpstr>Circuit</vt:lpstr>
      <vt:lpstr>Python Oops concept</vt:lpstr>
      <vt:lpstr>Object-oriented vs Procedure-oriented Programming languages</vt:lpstr>
      <vt:lpstr>Python Object-Oriented</vt:lpstr>
      <vt:lpstr>Understanding Object-Oriented Basics</vt:lpstr>
      <vt:lpstr>Fundamental Concepts of OOP</vt:lpstr>
      <vt:lpstr>Creating Classes for Objects</vt:lpstr>
      <vt:lpstr>Class methods &amp; “self” parameter</vt:lpstr>
      <vt:lpstr>Constructors</vt:lpstr>
      <vt:lpstr>Deleting Objects</vt:lpstr>
      <vt:lpstr>Inheritance</vt:lpstr>
      <vt:lpstr>Multiple Inheritance</vt:lpstr>
      <vt:lpstr>Private Variable</vt:lpstr>
      <vt:lpstr>SUPER()</vt:lpstr>
      <vt:lpstr>Polymorphism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Oops concept</dc:title>
  <dc:creator>Naveen.S</dc:creator>
  <cp:lastModifiedBy>Naveen.S</cp:lastModifiedBy>
  <cp:revision>9</cp:revision>
  <dcterms:created xsi:type="dcterms:W3CDTF">2018-09-16T13:56:52Z</dcterms:created>
  <dcterms:modified xsi:type="dcterms:W3CDTF">2018-09-20T04:37:12Z</dcterms:modified>
</cp:coreProperties>
</file>