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AB3A824-1A51-4B26-AD58-A6D8E14F6C04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3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3359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278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770674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0678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675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68392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781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4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9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14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42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56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79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7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2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14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Python Oops concept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75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Multiple Inheritance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141412" y="1942852"/>
            <a:ext cx="9389109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#Multiple Inheritance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schoolname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"Don Bosco"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,fname,lname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.firstname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.lastname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BusFee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paid=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setdetails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,status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.paid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=status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CompleteDetails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Student,BusFee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details(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.schoolname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 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.firstname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.lastname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Bus Fee Status: 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.paid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s1=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CompleteDetails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s1.name(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Roman'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'Reigns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s1.setdetails(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"Yes"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(s1.details())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207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Private Variable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141412" y="2127518"/>
            <a:ext cx="920316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schoolname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"Don Bosco"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,fname,lname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.firstname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.lastname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Address():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__address=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setaddress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,address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.__address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=address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CompleteDetails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Student,Address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details(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.schoolname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 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.firstname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.lastname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Address: 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.__address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s1=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CompleteDetails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s1.name(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Roman'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'Reigns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s1.setaddress(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"Bangalore"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(s1.details())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55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Python Object-Oriented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Object-oriented programming is about grouping data and functions together into units (objects) that can be manipulated using an external </a:t>
            </a:r>
            <a:r>
              <a:rPr lang="en-US" altLang="en-US" b="1" i="1" dirty="0"/>
              <a:t>interface </a:t>
            </a:r>
            <a:r>
              <a:rPr lang="en-US" altLang="en-US" dirty="0"/>
              <a:t>and whose self-consistency is maintained by the internal </a:t>
            </a:r>
            <a:r>
              <a:rPr lang="en-US" altLang="en-US" b="1" i="1" dirty="0" smtClean="0"/>
              <a:t>implementation</a:t>
            </a:r>
          </a:p>
          <a:p>
            <a:r>
              <a:rPr lang="en-US" altLang="en-US" dirty="0"/>
              <a:t>The ultimate goal is to minimize </a:t>
            </a:r>
            <a:r>
              <a:rPr lang="en-US" altLang="en-US" dirty="0" smtClean="0"/>
              <a:t>complexity</a:t>
            </a:r>
            <a:endParaRPr lang="en-US" altLang="en-US" b="1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24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Understanding Object-Oriented Basics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OOP allows representation of real-life objects as software objects (e.g., a dictionary as an object) </a:t>
            </a:r>
          </a:p>
          <a:p>
            <a:r>
              <a:rPr lang="en-US" altLang="en-US" b="1" dirty="0"/>
              <a:t>Object: A single software unit that combines attributes and methods</a:t>
            </a:r>
          </a:p>
          <a:p>
            <a:r>
              <a:rPr lang="en-US" altLang="en-US" b="1" dirty="0"/>
              <a:t>Attribute:</a:t>
            </a:r>
            <a:r>
              <a:rPr lang="en-US" altLang="en-US" dirty="0"/>
              <a:t> A "characteristic" of an object; like a variable associated with a kind of object</a:t>
            </a:r>
          </a:p>
          <a:p>
            <a:r>
              <a:rPr lang="en-US" altLang="en-US" b="1" dirty="0"/>
              <a:t>Method:</a:t>
            </a:r>
            <a:r>
              <a:rPr lang="en-US" altLang="en-US" dirty="0"/>
              <a:t> A "behavior" of an object; like a function associated with a kind of object</a:t>
            </a:r>
          </a:p>
          <a:p>
            <a:r>
              <a:rPr lang="en-US" altLang="en-US" b="1" dirty="0"/>
              <a:t>Class:</a:t>
            </a:r>
            <a:r>
              <a:rPr lang="en-US" altLang="en-US" dirty="0"/>
              <a:t> Code that defines the </a:t>
            </a:r>
            <a:r>
              <a:rPr lang="en-US" altLang="en-US" b="1" dirty="0"/>
              <a:t>attributes</a:t>
            </a:r>
            <a:r>
              <a:rPr lang="en-US" altLang="en-US" dirty="0"/>
              <a:t> and </a:t>
            </a:r>
            <a:r>
              <a:rPr lang="en-US" altLang="en-US" b="1" dirty="0"/>
              <a:t>methods</a:t>
            </a:r>
            <a:r>
              <a:rPr lang="en-US" altLang="en-US" dirty="0"/>
              <a:t> of a kind of object</a:t>
            </a:r>
            <a:r>
              <a:rPr lang="en-US" altLang="en-US" b="1" dirty="0"/>
              <a:t> (</a:t>
            </a:r>
            <a:r>
              <a:rPr lang="en-US" altLang="en-US" dirty="0"/>
              <a:t>A class is a collection of variables and functions working with these variables)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8150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Fundamental Concepts of 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Information </a:t>
            </a:r>
            <a:r>
              <a:rPr lang="en-US" altLang="en-US" dirty="0"/>
              <a:t>hiding </a:t>
            </a:r>
          </a:p>
          <a:p>
            <a:r>
              <a:rPr lang="en-US" altLang="en-US" dirty="0"/>
              <a:t>Abstraction</a:t>
            </a:r>
          </a:p>
          <a:p>
            <a:r>
              <a:rPr lang="en-US" altLang="en-US" dirty="0"/>
              <a:t>Encapsulation</a:t>
            </a:r>
          </a:p>
          <a:p>
            <a:r>
              <a:rPr lang="en-US" altLang="en-US" dirty="0"/>
              <a:t>Modularity</a:t>
            </a:r>
          </a:p>
          <a:p>
            <a:r>
              <a:rPr lang="en-US" altLang="en-US" dirty="0"/>
              <a:t>Polymorphism</a:t>
            </a:r>
          </a:p>
          <a:p>
            <a:r>
              <a:rPr lang="en-US" alt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421433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Creating Classes for Objects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b="1" dirty="0"/>
              <a:t>Class:</a:t>
            </a:r>
            <a:r>
              <a:rPr lang="en-US" altLang="en-US" dirty="0"/>
              <a:t> Code that defines the </a:t>
            </a:r>
            <a:r>
              <a:rPr lang="en-US" altLang="en-US" b="1" dirty="0"/>
              <a:t>attributes</a:t>
            </a:r>
            <a:r>
              <a:rPr lang="en-US" altLang="en-US" dirty="0"/>
              <a:t> and </a:t>
            </a:r>
            <a:r>
              <a:rPr lang="en-US" altLang="en-US" b="1" dirty="0"/>
              <a:t>methods</a:t>
            </a:r>
            <a:r>
              <a:rPr lang="en-US" altLang="en-US" dirty="0"/>
              <a:t> of a kind of object</a:t>
            </a:r>
            <a:endParaRPr lang="en-US" altLang="en-US" b="1" dirty="0"/>
          </a:p>
          <a:p>
            <a:r>
              <a:rPr lang="en-US" altLang="en-US" b="1" dirty="0"/>
              <a:t>Instantiate:</a:t>
            </a:r>
            <a:r>
              <a:rPr lang="en-US" altLang="en-US" dirty="0"/>
              <a:t> To create an object; A single object is called an </a:t>
            </a:r>
            <a:r>
              <a:rPr lang="en-US" altLang="en-US" b="1" dirty="0"/>
              <a:t>Instance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r>
              <a:rPr lang="en-US" altLang="en-US" dirty="0"/>
              <a:t>Define class:</a:t>
            </a:r>
          </a:p>
          <a:p>
            <a:pPr lvl="1"/>
            <a:r>
              <a:rPr lang="en-US" altLang="en-US" dirty="0"/>
              <a:t>Class name, begin with capital letter, by convention  </a:t>
            </a:r>
          </a:p>
          <a:p>
            <a:pPr lvl="1"/>
            <a:r>
              <a:rPr lang="en-US" altLang="en-US" dirty="0"/>
              <a:t>object: class based on (Python built-in type)</a:t>
            </a:r>
          </a:p>
          <a:p>
            <a:r>
              <a:rPr lang="en-US" altLang="en-US" dirty="0"/>
              <a:t>Define a method </a:t>
            </a:r>
          </a:p>
          <a:p>
            <a:pPr lvl="1"/>
            <a:r>
              <a:rPr lang="en-US" altLang="en-US" dirty="0"/>
              <a:t>Like defining a function </a:t>
            </a:r>
          </a:p>
          <a:p>
            <a:pPr lvl="1"/>
            <a:r>
              <a:rPr lang="en-US" altLang="en-US" dirty="0"/>
              <a:t>Must </a:t>
            </a:r>
            <a:r>
              <a:rPr lang="en-US" altLang="en-US" b="1" dirty="0"/>
              <a:t>have a special first parameter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self, </a:t>
            </a:r>
            <a:r>
              <a:rPr lang="en-US" altLang="en-US" dirty="0"/>
              <a:t>which provides way for a method to refer to object itself</a:t>
            </a:r>
          </a:p>
          <a:p>
            <a:endParaRPr lang="en-US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half"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Class_Name: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var 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obj1 = Class_Name()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(obj1.var)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5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 methods &amp; “self” parameter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/>
              <a:t>Class methods have only one specific difference from ordinary functions--they must have an extra first name that has to be added to the beginning of the parameter list</a:t>
            </a:r>
          </a:p>
          <a:p>
            <a:r>
              <a:rPr lang="en-US" altLang="en-US" dirty="0"/>
              <a:t>You </a:t>
            </a:r>
            <a:r>
              <a:rPr lang="en-US" altLang="en-US" b="1" dirty="0"/>
              <a:t>do not</a:t>
            </a:r>
            <a:r>
              <a:rPr lang="en-US" altLang="en-US" dirty="0"/>
              <a:t> give a value for this parameter(self) when you call the method, Python will provide it.</a:t>
            </a:r>
          </a:p>
          <a:p>
            <a:r>
              <a:rPr lang="en-US" altLang="en-US" dirty="0"/>
              <a:t>This particular variable refers to the object itself, and by convention, it is given the name self. 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#Self Explain</a:t>
            </a:r>
            <a:b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Displaystr(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 =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#str = str + "hi"</a:t>
            </a:r>
            <a:b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.str+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"hi"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x=Displaystr()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(x.str)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x.display()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01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Constructors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b="1" dirty="0"/>
              <a:t>Constructor:</a:t>
            </a:r>
            <a:r>
              <a:rPr lang="en-US" altLang="en-US" dirty="0"/>
              <a:t> A special method that is automatically invoked right after a new object is created</a:t>
            </a:r>
          </a:p>
          <a:p>
            <a:r>
              <a:rPr lang="en-US" altLang="en-US" dirty="0"/>
              <a:t>Usually write one in each class </a:t>
            </a:r>
          </a:p>
          <a:p>
            <a:r>
              <a:rPr lang="en-US" altLang="en-US" b="1" dirty="0"/>
              <a:t>Usually sets up the initial attribute values of new object in constructor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#Built-in __init__() function</a:t>
            </a:r>
            <a:b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School: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name=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fname=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n, fn):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 = n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.fname = fn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p1 = School(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"Prem"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"kumar"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(p1.name)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(p1.fname)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891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Deleting Objects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sz="half" idx="1"/>
          </p:nvPr>
        </p:nvSpPr>
        <p:spPr bwMode="auto">
          <a:xfrm>
            <a:off x="1141410" y="2466071"/>
            <a:ext cx="7001104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#Deleting Objects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ComplexNumber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,i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r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.imag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"{0}+{1}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.real,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.imag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c1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ComplexNumber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c1.getData()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(c1)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#c1.getData()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513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DerivedClassName</a:t>
            </a:r>
            <a:r>
              <a:rPr lang="en-IN" dirty="0"/>
              <a:t>(</a:t>
            </a:r>
            <a:r>
              <a:rPr lang="en-IN" dirty="0" err="1"/>
              <a:t>BaseClassName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/>
              <a:t>    &lt;statement-1&gt;</a:t>
            </a:r>
          </a:p>
          <a:p>
            <a:pPr marL="0" indent="0">
              <a:buNone/>
            </a:pPr>
            <a:r>
              <a:rPr lang="en-IN" dirty="0"/>
              <a:t>    .</a:t>
            </a:r>
          </a:p>
          <a:p>
            <a:pPr marL="0" indent="0">
              <a:buNone/>
            </a:pPr>
            <a:r>
              <a:rPr lang="en-IN" dirty="0"/>
              <a:t>    .</a:t>
            </a:r>
          </a:p>
          <a:p>
            <a:pPr marL="0" indent="0">
              <a:buNone/>
            </a:pPr>
            <a:r>
              <a:rPr lang="en-IN" dirty="0"/>
              <a:t>    .</a:t>
            </a:r>
          </a:p>
          <a:p>
            <a:pPr marL="0" indent="0">
              <a:buNone/>
            </a:pPr>
            <a:r>
              <a:rPr lang="en-IN" dirty="0"/>
              <a:t>    &lt;statement-N&gt;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0" y="2142906"/>
            <a:ext cx="5427617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#Inheritance</a:t>
            </a:r>
            <a:b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firstname=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schoolname=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"Don Bosco"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,fname,lname):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.firstname=fname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.lastname=lname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CompleteDetails(Student):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details(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.schoolname+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 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+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.firstname+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.lastname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s1=CompleteDetails()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s1.name(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'Roman'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'Reigns'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(s1.details())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554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75</TotalTime>
  <Words>395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ＭＳ Ｐゴシック</vt:lpstr>
      <vt:lpstr>Arial</vt:lpstr>
      <vt:lpstr>Courier New</vt:lpstr>
      <vt:lpstr>Times New Roman</vt:lpstr>
      <vt:lpstr>Trebuchet MS</vt:lpstr>
      <vt:lpstr>Tw Cen MT</vt:lpstr>
      <vt:lpstr>Circuit</vt:lpstr>
      <vt:lpstr>Python Oops concept</vt:lpstr>
      <vt:lpstr>Python Object-Oriented</vt:lpstr>
      <vt:lpstr>Understanding Object-Oriented Basics</vt:lpstr>
      <vt:lpstr>Fundamental Concepts of OOP</vt:lpstr>
      <vt:lpstr>Creating Classes for Objects</vt:lpstr>
      <vt:lpstr>Class methods &amp; “self” parameter</vt:lpstr>
      <vt:lpstr>Constructors</vt:lpstr>
      <vt:lpstr>Deleting Objects</vt:lpstr>
      <vt:lpstr>Inheritance</vt:lpstr>
      <vt:lpstr>Multiple Inheritance</vt:lpstr>
      <vt:lpstr>Private Variable</vt:lpstr>
    </vt:vector>
  </TitlesOfParts>
  <Company>Delta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Oops concept</dc:title>
  <dc:creator>Naveen.S</dc:creator>
  <cp:lastModifiedBy>Naveen.S</cp:lastModifiedBy>
  <cp:revision>5</cp:revision>
  <dcterms:created xsi:type="dcterms:W3CDTF">2018-09-16T13:56:52Z</dcterms:created>
  <dcterms:modified xsi:type="dcterms:W3CDTF">2018-09-18T17:18:31Z</dcterms:modified>
</cp:coreProperties>
</file>