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6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2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60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1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64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7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8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7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1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05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0102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function is a block of organized, reusable code that is used to perform a single, related action. Functions provide better modularity for your application and a high degree of code reusing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sz="2400" dirty="0" smtClean="0"/>
              <a:t>Syntax:</a:t>
            </a:r>
          </a:p>
          <a:p>
            <a:pPr marL="2743200" lvl="6" indent="0">
              <a:buNone/>
            </a:pPr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 smtClean="0"/>
              <a:t>methodname</a:t>
            </a:r>
            <a:r>
              <a:rPr lang="en-IN" sz="2400" dirty="0" smtClean="0"/>
              <a:t>( </a:t>
            </a:r>
            <a:r>
              <a:rPr lang="en-IN" sz="2400" dirty="0"/>
              <a:t>parameters ):</a:t>
            </a:r>
          </a:p>
          <a:p>
            <a:pPr marL="2743200" lvl="6" indent="0">
              <a:buNone/>
            </a:pPr>
            <a:r>
              <a:rPr lang="en-IN" sz="2400" dirty="0"/>
              <a:t>   </a:t>
            </a:r>
            <a:r>
              <a:rPr lang="en-IN" sz="2400" dirty="0" smtClean="0"/>
              <a:t>statement</a:t>
            </a:r>
            <a:endParaRPr lang="en-IN" sz="2400" dirty="0"/>
          </a:p>
          <a:p>
            <a:pPr marL="2743200" lvl="6" indent="0">
              <a:buNone/>
            </a:pPr>
            <a:r>
              <a:rPr lang="en-IN" sz="2400" dirty="0"/>
              <a:t>   return </a:t>
            </a:r>
            <a:r>
              <a:rPr lang="en-IN" sz="2400" dirty="0" smtClean="0"/>
              <a:t>[value]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2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Any </a:t>
            </a:r>
            <a:r>
              <a:rPr lang="en-IN" dirty="0" err="1"/>
              <a:t>args</a:t>
            </a:r>
            <a:r>
              <a:rPr lang="en-IN" dirty="0"/>
              <a:t> or input parameters should be placed within these parentheses</a:t>
            </a:r>
          </a:p>
          <a:p>
            <a:r>
              <a:rPr lang="en-IN" dirty="0"/>
              <a:t>The function first statement can be an optional statement- </a:t>
            </a:r>
            <a:r>
              <a:rPr lang="en-IN" dirty="0" err="1"/>
              <a:t>docstring</a:t>
            </a:r>
            <a:r>
              <a:rPr lang="en-IN" dirty="0"/>
              <a:t> or the documentation string of the function</a:t>
            </a:r>
          </a:p>
          <a:p>
            <a:r>
              <a:rPr lang="en-IN" dirty="0"/>
              <a:t>The code within every function starts with a colon (:) and should be indented (space)</a:t>
            </a:r>
          </a:p>
          <a:p>
            <a:r>
              <a:rPr lang="en-IN" dirty="0"/>
              <a:t>The statement return (expression) exits a function, optionally passing back a value to the caller. A return statement with no </a:t>
            </a:r>
            <a:r>
              <a:rPr lang="en-IN" dirty="0" err="1"/>
              <a:t>args</a:t>
            </a:r>
            <a:r>
              <a:rPr lang="en-IN" dirty="0"/>
              <a:t> is the same as return None.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3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example</a:t>
            </a:r>
            <a:endParaRPr lang="en-IN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#function example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function1():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"Inside func1"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'Outside func1'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function1()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function2(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para2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"Inside func2: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'Outside func2'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function2(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parameter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#default parameter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default_para(Name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"Dhoni"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 Name: 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default_para(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"Sachin"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default_para()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statement</a:t>
            </a: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#return statement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return_example(para1):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(para1)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(return_example(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 hello"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#square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square(para1):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ans=para1*para1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(ans)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"Square of {0} = {1}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format(a,square(a)))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</TotalTime>
  <Words>149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Tw Cen MT</vt:lpstr>
      <vt:lpstr>Circuit</vt:lpstr>
      <vt:lpstr>Functions</vt:lpstr>
      <vt:lpstr>Creating a Function</vt:lpstr>
      <vt:lpstr>Rules</vt:lpstr>
      <vt:lpstr>Function example</vt:lpstr>
      <vt:lpstr>Default parameter</vt:lpstr>
      <vt:lpstr>Return statement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LIST, TUPLE, DICTIONARY AND SET</dc:title>
  <dc:creator>Naveen.S</dc:creator>
  <cp:lastModifiedBy>Naveen.S</cp:lastModifiedBy>
  <cp:revision>4</cp:revision>
  <dcterms:created xsi:type="dcterms:W3CDTF">2018-09-16T05:09:05Z</dcterms:created>
  <dcterms:modified xsi:type="dcterms:W3CDTF">2018-09-16T05:51:39Z</dcterms:modified>
</cp:coreProperties>
</file>