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9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59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960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49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47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27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9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4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47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7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97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5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9CD2-92A0-432E-AF4C-60623520C19A}" type="datetimeFigureOut">
              <a:rPr lang="en-IN" smtClean="0"/>
              <a:t>20-09-2018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257F-43A7-48B2-BA08-B9CD6F498E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29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5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used to categorize </a:t>
            </a:r>
            <a:r>
              <a:rPr lang="en-IN" dirty="0" smtClean="0"/>
              <a:t>Python </a:t>
            </a:r>
            <a:r>
              <a:rPr lang="en-IN" dirty="0"/>
              <a:t>code into smaller parts. A module is simply a Python file, where classes, functions and variables are defined. Grouping similar code into a single file makes it easy to access. Have a look at below </a:t>
            </a:r>
            <a:r>
              <a:rPr lang="en-IN" dirty="0" err="1" smtClean="0"/>
              <a:t>example.x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4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 smtClean="0">
                <a:effectLst/>
                <a:latin typeface="erdana"/>
              </a:rPr>
              <a:t>Advantage</a:t>
            </a:r>
            <a:endParaRPr lang="en-IN" b="0" i="0" dirty="0">
              <a:effectLst/>
              <a:latin typeface="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Reusability:</a:t>
            </a:r>
          </a:p>
          <a:p>
            <a:pPr marL="457200" lvl="1" indent="0">
              <a:buNone/>
            </a:pPr>
            <a:r>
              <a:rPr lang="en-IN" dirty="0"/>
              <a:t> Module can be used in some other python code. Hence it provides the facility of code reusability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smtClean="0"/>
              <a:t>Categorization</a:t>
            </a:r>
            <a:r>
              <a:rPr lang="en-IN" b="1" dirty="0"/>
              <a:t>:</a:t>
            </a:r>
            <a:r>
              <a:rPr lang="en-IN" dirty="0"/>
              <a:t> 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Similar </a:t>
            </a:r>
            <a:r>
              <a:rPr lang="en-IN" dirty="0"/>
              <a:t>type of attributes can be placed in one module.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49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606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"import" statement can be used to import a module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sz="1050" dirty="0"/>
          </a:p>
          <a:p>
            <a:pPr marL="457200" lvl="1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smtClean="0"/>
              <a:t>file_name1</a:t>
            </a:r>
            <a:r>
              <a:rPr lang="en-IN" dirty="0"/>
              <a:t>, file_name2,...</a:t>
            </a:r>
            <a:r>
              <a:rPr lang="en-IN" dirty="0" err="1"/>
              <a:t>file_name</a:t>
            </a:r>
            <a:r>
              <a:rPr lang="en-IN" dirty="0"/>
              <a:t>(n</a:t>
            </a:r>
            <a:r>
              <a:rPr lang="en-IN" dirty="0" smtClean="0"/>
              <a:t>)</a:t>
            </a: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86395" y="3910149"/>
            <a:ext cx="6348004" cy="2394038"/>
            <a:chOff x="592727" y="3881008"/>
            <a:chExt cx="6348004" cy="23940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727" y="4262266"/>
              <a:ext cx="3238500" cy="1228725"/>
            </a:xfrm>
            <a:prstGeom prst="rect">
              <a:avLst/>
            </a:prstGeom>
          </p:spPr>
        </p:pic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5016137" y="3881008"/>
              <a:ext cx="1924594" cy="954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#square.py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=a*a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5016137" y="5320938"/>
              <a:ext cx="1924594" cy="9541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#Calculate.py</a:t>
              </a:r>
              <a:br>
                <a:rPr kumimoji="0" lang="en-US" altLang="en-US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square.cal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square.cal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569029" y="5120640"/>
              <a:ext cx="2447108" cy="47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2455817" y="4358062"/>
              <a:ext cx="2560320" cy="1002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4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Importing Multiple Modules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6168"/>
            <a:ext cx="1847850" cy="9906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1413" y="2921669"/>
            <a:ext cx="417140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#total.py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(m1,m2,m3,m4,m5):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(m1+m2+m3+m4+m5)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56109" y="2921669"/>
            <a:ext cx="358951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#average.py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(total/count)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8263" y="4090295"/>
            <a:ext cx="531281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#calculate.py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total,average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m1=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m2=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156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m3=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176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m4=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m5=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187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ans_total=total.gettotal(m1,m2,m3,m4,m5)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ans_average=average.getaverage(ans_total,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"Total: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(ans_total))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"Average: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(ans_average))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from.. import </a:t>
            </a:r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2982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from..</a:t>
            </a:r>
            <a:r>
              <a:rPr lang="en-IN" dirty="0" err="1"/>
              <a:t>import</a:t>
            </a:r>
            <a:r>
              <a:rPr lang="en-IN" dirty="0"/>
              <a:t> statement is used to import particular attribute from a </a:t>
            </a:r>
            <a:r>
              <a:rPr lang="en-IN" dirty="0" smtClean="0"/>
              <a:t>module</a:t>
            </a:r>
            <a:endParaRPr lang="en-IN" dirty="0"/>
          </a:p>
          <a:p>
            <a:pPr marL="457200" lvl="1" indent="0">
              <a:buNone/>
            </a:pPr>
            <a:r>
              <a:rPr lang="en-IN" b="1" dirty="0"/>
              <a:t>from</a:t>
            </a:r>
            <a:r>
              <a:rPr lang="en-IN" dirty="0"/>
              <a:t>  </a:t>
            </a:r>
            <a:r>
              <a:rPr lang="en-IN" dirty="0" err="1" smtClean="0"/>
              <a:t>module_name</a:t>
            </a:r>
            <a:r>
              <a:rPr lang="en-IN" dirty="0"/>
              <a:t> </a:t>
            </a: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smtClean="0"/>
              <a:t>attribute1,attribute2,attribute3</a:t>
            </a:r>
            <a:r>
              <a:rPr lang="en-IN" dirty="0"/>
              <a:t>,...</a:t>
            </a:r>
            <a:r>
              <a:rPr lang="en-IN" dirty="0" err="1" smtClean="0"/>
              <a:t>attributen</a:t>
            </a:r>
            <a:r>
              <a:rPr lang="en-IN" dirty="0"/>
              <a:t>     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29142" y="3987130"/>
            <a:ext cx="593053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cal_perimeter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squ_perimeter,tri_perimeter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squ_perimeter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tri_perimeter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</TotalTime>
  <Words>102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erdana</vt:lpstr>
      <vt:lpstr>Trebuchet MS</vt:lpstr>
      <vt:lpstr>Tw Cen MT</vt:lpstr>
      <vt:lpstr>Circuit</vt:lpstr>
      <vt:lpstr>Module</vt:lpstr>
      <vt:lpstr>introduction</vt:lpstr>
      <vt:lpstr>Advantage</vt:lpstr>
      <vt:lpstr>Importing MODULE </vt:lpstr>
      <vt:lpstr> Importing Multiple Modules</vt:lpstr>
      <vt:lpstr>from.. import statement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</dc:title>
  <dc:creator>Naveen.S</dc:creator>
  <cp:lastModifiedBy>Naveen.S</cp:lastModifiedBy>
  <cp:revision>6</cp:revision>
  <dcterms:created xsi:type="dcterms:W3CDTF">2018-09-20T06:45:40Z</dcterms:created>
  <dcterms:modified xsi:type="dcterms:W3CDTF">2018-09-20T11:02:22Z</dcterms:modified>
</cp:coreProperties>
</file>