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PA2312049010042</a:t>
            </a: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10-05-2024 12.36.19 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6.f_orange_ca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00" y="0"/>
            <a:ext cx="80341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6.c_win_percentage_awa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846"/>
            <a:ext cx="12192000" cy="39103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 winn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566987"/>
            <a:ext cx="401955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WInners and Runners u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op N Run Scor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804862"/>
            <a:ext cx="1184910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Runn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566987"/>
            <a:ext cx="401955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6.d.Top 5 batsmen and bowl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277"/>
            <a:ext cx="12192000" cy="8234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6.e.Number of trophy w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60" y="0"/>
            <a:ext cx="824287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Wicket tak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2" y="0"/>
            <a:ext cx="116714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N Strike rat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5" y="0"/>
            <a:ext cx="75943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N economic bowl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38" y="0"/>
            <a:ext cx="830412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N bowling performa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05" y="0"/>
            <a:ext cx="89783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ach Team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6.a_Total_win_percent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00" y="0"/>
            <a:ext cx="80341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6.b. win_percentage_at_hom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00" y="0"/>
            <a:ext cx="80341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6.f_purple_ca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89" y="0"/>
            <a:ext cx="9457021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PA2312049010042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Norien Technologies</cp:lastModifiedBy>
  <cp:revision>1</cp:revision>
  <dcterms:created xsi:type="dcterms:W3CDTF">2024-05-09T19:06:00Z</dcterms:created>
  <dcterms:modified xsi:type="dcterms:W3CDTF">2024-05-09T19:12:24Z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DCCFBC750CA942158716F64A85AF1FA3_12</vt:lpwstr>
  </property>
  <property fmtid="{D5CDD505-2E9C-101B-9397-08002B2CF9AE}" pid="3" name="KSOProductBuildVer">
    <vt:lpwstr>1033-12.2.0.16731</vt:lpwstr>
  </property>
</Properties>
</file>