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13"/>
  </p:notesMasterIdLst>
  <p:sldIdLst>
    <p:sldId id="259" r:id="rId2"/>
    <p:sldId id="258" r:id="rId3"/>
    <p:sldId id="257" r:id="rId4"/>
    <p:sldId id="260" r:id="rId5"/>
    <p:sldId id="262" r:id="rId6"/>
    <p:sldId id="265" r:id="rId7"/>
    <p:sldId id="266" r:id="rId8"/>
    <p:sldId id="261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49C5B-D1A5-4539-A885-82641950EF04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575F8-C0D4-48E6-89DD-727FAD1F6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538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1D53-52C1-40A1-841D-DF10C9154A44}" type="datetime1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PATH TO YOGA LIFE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1BA-E35B-4B29-BEC6-BCF23CA517D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A403-147A-4B9B-8931-5F73272180FC}" type="datetime1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PATH TO YOGA LIFE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1BA-E35B-4B29-BEC6-BCF23CA51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05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8336-115D-47F0-8691-2843BDE9D7B3}" type="datetime1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PATH TO YOGA LIFE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1BA-E35B-4B29-BEC6-BCF23CA51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19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ACCD-5286-4EB6-ADA6-9DB4BB2DBE16}" type="datetime1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PATH TO YOGA LIFE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1BA-E35B-4B29-BEC6-BCF23CA51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95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DFEB-61D2-4929-B3F8-EE1298B94D6D}" type="datetime1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PATH TO YOGA LIFE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1BA-E35B-4B29-BEC6-BCF23CA517D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2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B588-508B-409A-BE86-307E561891B8}" type="datetime1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PATH TO YOGA LIFE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1BA-E35B-4B29-BEC6-BCF23CA51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36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FC4-E09A-4091-AF74-C2187E1741F9}" type="datetime1">
              <a:rPr lang="en-IN" smtClean="0"/>
              <a:t>16-07-2019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PATH TO YOGA LIFE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1BA-E35B-4B29-BEC6-BCF23CA51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2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D061-F549-4844-80BC-D37C49A294F8}" type="datetime1">
              <a:rPr lang="en-IN" smtClean="0"/>
              <a:t>16-07-2019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PATH TO YOGA LIFE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1BA-E35B-4B29-BEC6-BCF23CA51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86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3F34-0A6E-419C-8407-549C877EE241}" type="datetime1">
              <a:rPr lang="en-IN" smtClean="0"/>
              <a:t>16-07-2019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PATH TO YOGA LIFE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1BA-E35B-4B29-BEC6-BCF23CA51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49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D69436-79F6-4AAA-84E4-DA3AFA98308B}" type="datetime1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PATH TO YOGA LIFE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ED71BA-E35B-4B29-BEC6-BCF23CA51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16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6A54-FAC4-4F60-B71B-CC9863D48812}" type="datetime1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PATH TO YOGA LIFE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1BA-E35B-4B29-BEC6-BCF23CA51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4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0B07E6-97FD-4647-91CF-4E91D0415020}" type="datetime1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PATH TO YOGA LIFE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ED71BA-E35B-4B29-BEC6-BCF23CA517D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05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A0B206-8A50-4838-81DE-C8C30E29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PATH TO YOGA LIFE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FF487-4F48-4BE6-A295-EC89A10A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1BA-E35B-4B29-BEC6-BCF23CA517DE}" type="slidenum">
              <a:rPr lang="en-IN" smtClean="0"/>
              <a:t>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1CFA1-F446-44C5-9CAA-EA1DCAF91F4E}"/>
              </a:ext>
            </a:extLst>
          </p:cNvPr>
          <p:cNvSpPr txBox="1"/>
          <p:nvPr/>
        </p:nvSpPr>
        <p:spPr>
          <a:xfrm>
            <a:off x="1419726" y="2494547"/>
            <a:ext cx="86306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PRESENTATION BY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/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NAVEEN SADINENI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AKHIL KRISHNA HANUMANTHU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MADHUSUDHAN REDDY NAREDDY 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YASH SHETH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3AB1F3-784B-4302-9557-F3EFD0DA4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47" y="2769915"/>
            <a:ext cx="3151632" cy="9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6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6DAF2D-E9F8-4FC0-8135-9C803E2B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PATH TO YOGA LIFE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F24799-38A2-4D0B-9981-1336F2BE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1BA-E35B-4B29-BEC6-BCF23CA517DE}" type="slidenum">
              <a:rPr lang="en-IN" smtClean="0"/>
              <a:t>10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6B4B1-254E-48F9-814A-C291A0085F24}"/>
              </a:ext>
            </a:extLst>
          </p:cNvPr>
          <p:cNvSpPr txBox="1"/>
          <p:nvPr/>
        </p:nvSpPr>
        <p:spPr>
          <a:xfrm>
            <a:off x="1684421" y="1692441"/>
            <a:ext cx="916004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 MEMBERSHIP.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YOGA VIDEOS.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TUTORIAL.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APPLICATION.</a:t>
            </a:r>
          </a:p>
        </p:txBody>
      </p:sp>
    </p:spTree>
    <p:extLst>
      <p:ext uri="{BB962C8B-B14F-4D97-AF65-F5344CB8AC3E}">
        <p14:creationId xmlns:p14="http://schemas.microsoft.com/office/powerpoint/2010/main" val="415216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02B419-4F0C-42D6-9234-C9BFE760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PATH TO YOGA LIFE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E8768A-B8DD-4254-9861-09AB33B6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1BA-E35B-4B29-BEC6-BCF23CA517DE}" type="slidenum">
              <a:rPr lang="en-IN" smtClean="0"/>
              <a:t>11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973298-40ED-488C-B89B-C54A8F39EC4B}"/>
              </a:ext>
            </a:extLst>
          </p:cNvPr>
          <p:cNvSpPr txBox="1"/>
          <p:nvPr/>
        </p:nvSpPr>
        <p:spPr>
          <a:xfrm>
            <a:off x="1606690" y="2101680"/>
            <a:ext cx="829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THANK YOU</a:t>
            </a:r>
          </a:p>
        </p:txBody>
      </p:sp>
    </p:spTree>
    <p:extLst>
      <p:ext uri="{BB962C8B-B14F-4D97-AF65-F5344CB8AC3E}">
        <p14:creationId xmlns:p14="http://schemas.microsoft.com/office/powerpoint/2010/main" val="181327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B8868D-9C8A-4EEB-B934-75899462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PATH TO YOGA LIFE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4B9245-A976-4B6A-B1C8-093FE47C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1BA-E35B-4B29-BEC6-BCF23CA517DE}" type="slidenum">
              <a:rPr lang="en-IN" smtClean="0"/>
              <a:t>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266DA-EAD7-40F7-BA73-96A6789415F0}"/>
              </a:ext>
            </a:extLst>
          </p:cNvPr>
          <p:cNvSpPr txBox="1"/>
          <p:nvPr/>
        </p:nvSpPr>
        <p:spPr>
          <a:xfrm>
            <a:off x="2741195" y="1671162"/>
            <a:ext cx="7337134" cy="2531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		PATH TO YOGA LIFE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61BD8-C1AD-4DB6-8352-052A4A42B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32" y="1788694"/>
            <a:ext cx="2867526" cy="30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2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92F220-7755-4991-89FC-C8A0EF74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PATH TO YOGA LIFE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570B2-0D36-48DD-93DC-DCB0FC85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1BA-E35B-4B29-BEC6-BCF23CA517DE}" type="slidenum">
              <a:rPr lang="en-IN" smtClean="0"/>
              <a:t>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12D2B-8770-499A-B266-0384CA08EF00}"/>
              </a:ext>
            </a:extLst>
          </p:cNvPr>
          <p:cNvSpPr txBox="1"/>
          <p:nvPr/>
        </p:nvSpPr>
        <p:spPr>
          <a:xfrm>
            <a:off x="1389280" y="1765942"/>
            <a:ext cx="99781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SPACE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technological world every person is dealing with stress and other mental illness . So, it is necessary to free from those tensions. The best way to revive from stress is doing yoga and meditation.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about yoga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6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1D4AC4-B1E4-4D9F-94F2-650B7208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PATH TO YOGA LIFE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C1CF6-4107-4D70-A2F2-78276A95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1BA-E35B-4B29-BEC6-BCF23CA517DE}" type="slidenum">
              <a:rPr lang="en-IN" smtClean="0"/>
              <a:t>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55737-9820-4B5C-ACED-6792D9D6FD5F}"/>
              </a:ext>
            </a:extLst>
          </p:cNvPr>
          <p:cNvSpPr txBox="1"/>
          <p:nvPr/>
        </p:nvSpPr>
        <p:spPr>
          <a:xfrm>
            <a:off x="1855483" y="1843950"/>
            <a:ext cx="94568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provide a way to get familiar with yoga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provide home tutors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website yoga guru helps them to schedule their classes based on their availability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website gives more information on yoga 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09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03A3CB-CC70-4E44-83BC-9E494849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PATH TO YOGA LIFE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79D604-855A-42F7-A324-090987A1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1BA-E35B-4B29-BEC6-BCF23CA517DE}" type="slidenum">
              <a:rPr lang="en-IN" smtClean="0"/>
              <a:t>5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65516-EBD1-49CD-BE30-4EB59683B939}"/>
              </a:ext>
            </a:extLst>
          </p:cNvPr>
          <p:cNvSpPr txBox="1"/>
          <p:nvPr/>
        </p:nvSpPr>
        <p:spPr>
          <a:xfrm>
            <a:off x="1868907" y="1748589"/>
            <a:ext cx="89916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PLETHORA OF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</a:t>
            </a:r>
          </a:p>
        </p:txBody>
      </p:sp>
    </p:spTree>
    <p:extLst>
      <p:ext uri="{BB962C8B-B14F-4D97-AF65-F5344CB8AC3E}">
        <p14:creationId xmlns:p14="http://schemas.microsoft.com/office/powerpoint/2010/main" val="133732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F16714-6ECB-4D84-B0B5-2D535E8C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PATH TO YOGA LIFE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701A59-BEB5-496F-86D3-F32D0839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1BA-E35B-4B29-BEC6-BCF23CA517DE}" type="slidenum">
              <a:rPr lang="en-IN" smtClean="0"/>
              <a:t>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78590-29AF-48B0-A3BC-255D4CDBA098}"/>
              </a:ext>
            </a:extLst>
          </p:cNvPr>
          <p:cNvSpPr txBox="1"/>
          <p:nvPr/>
        </p:nvSpPr>
        <p:spPr>
          <a:xfrm>
            <a:off x="1233996" y="441524"/>
            <a:ext cx="346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DESIGN:</a:t>
            </a:r>
          </a:p>
          <a:p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AF51AC-9373-4184-9850-85DDCC0DF76F}"/>
              </a:ext>
            </a:extLst>
          </p:cNvPr>
          <p:cNvSpPr/>
          <p:nvPr/>
        </p:nvSpPr>
        <p:spPr>
          <a:xfrm>
            <a:off x="5178047" y="700155"/>
            <a:ext cx="1756611" cy="7299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BB8A15-F69F-43B3-8DCD-01E718B6D612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3520832" y="1430071"/>
            <a:ext cx="2535521" cy="77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4E1A660-643E-4B03-BE5E-03BA2CB3E681}"/>
              </a:ext>
            </a:extLst>
          </p:cNvPr>
          <p:cNvSpPr/>
          <p:nvPr/>
        </p:nvSpPr>
        <p:spPr>
          <a:xfrm>
            <a:off x="2825576" y="2205472"/>
            <a:ext cx="1390511" cy="13555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Home page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D1B205-E2D4-4FD9-981D-A4F39FBE440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272157" y="1430071"/>
            <a:ext cx="784196" cy="83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59B15C-2C03-4E13-AE3C-7FD51DC7DCB4}"/>
              </a:ext>
            </a:extLst>
          </p:cNvPr>
          <p:cNvCxnSpPr>
            <a:cxnSpLocks/>
            <a:stCxn id="4" idx="2"/>
            <a:endCxn id="32" idx="0"/>
          </p:cNvCxnSpPr>
          <p:nvPr/>
        </p:nvCxnSpPr>
        <p:spPr>
          <a:xfrm>
            <a:off x="6056353" y="1430071"/>
            <a:ext cx="1440913" cy="80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F5E488-5BA5-4418-9CBC-0602167BC8DA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056352" y="1435086"/>
            <a:ext cx="3562220" cy="84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1B98F31-9926-426F-A6C1-4A25E2892444}"/>
              </a:ext>
            </a:extLst>
          </p:cNvPr>
          <p:cNvSpPr/>
          <p:nvPr/>
        </p:nvSpPr>
        <p:spPr>
          <a:xfrm>
            <a:off x="4610260" y="2261619"/>
            <a:ext cx="1390511" cy="13555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Classes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B28D206-E2AF-4DB9-8FCB-084BD196BD48}"/>
              </a:ext>
            </a:extLst>
          </p:cNvPr>
          <p:cNvSpPr/>
          <p:nvPr/>
        </p:nvSpPr>
        <p:spPr>
          <a:xfrm>
            <a:off x="6766471" y="2237115"/>
            <a:ext cx="1461590" cy="13555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schedule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E682EC-B439-4512-B0F1-5BD4508C26D5}"/>
              </a:ext>
            </a:extLst>
          </p:cNvPr>
          <p:cNvSpPr/>
          <p:nvPr/>
        </p:nvSpPr>
        <p:spPr>
          <a:xfrm>
            <a:off x="8923316" y="2277780"/>
            <a:ext cx="1390511" cy="13555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Contact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14E9BAD-217D-4BC1-980C-4FECEBE9CEC3}"/>
              </a:ext>
            </a:extLst>
          </p:cNvPr>
          <p:cNvSpPr/>
          <p:nvPr/>
        </p:nvSpPr>
        <p:spPr>
          <a:xfrm>
            <a:off x="2690652" y="4545418"/>
            <a:ext cx="1660358" cy="1117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Information about website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EE2D99-8079-42DC-A5A7-F5786F30C3E5}"/>
              </a:ext>
            </a:extLst>
          </p:cNvPr>
          <p:cNvCxnSpPr>
            <a:stCxn id="12" idx="4"/>
            <a:endCxn id="40" idx="0"/>
          </p:cNvCxnSpPr>
          <p:nvPr/>
        </p:nvCxnSpPr>
        <p:spPr>
          <a:xfrm flipH="1">
            <a:off x="3520831" y="3561030"/>
            <a:ext cx="1" cy="98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41EE24-82AF-4BA2-B108-73CA717DC07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340102" y="3590541"/>
            <a:ext cx="2" cy="93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815C61F-132C-4D7B-922E-D8F25DE7C467}"/>
              </a:ext>
            </a:extLst>
          </p:cNvPr>
          <p:cNvSpPr/>
          <p:nvPr/>
        </p:nvSpPr>
        <p:spPr>
          <a:xfrm>
            <a:off x="4509923" y="4523825"/>
            <a:ext cx="1660358" cy="1117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Different yoga classes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6AEC2A-9CF4-47BF-A53B-455CA2B7FE71}"/>
              </a:ext>
            </a:extLst>
          </p:cNvPr>
          <p:cNvSpPr/>
          <p:nvPr/>
        </p:nvSpPr>
        <p:spPr>
          <a:xfrm rot="10800000" flipH="1" flipV="1">
            <a:off x="6398630" y="4555959"/>
            <a:ext cx="1542212" cy="10854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Booking appointment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9388F0F-A0B3-4AA1-8B19-9B42A32FB5C6}"/>
              </a:ext>
            </a:extLst>
          </p:cNvPr>
          <p:cNvSpPr/>
          <p:nvPr/>
        </p:nvSpPr>
        <p:spPr>
          <a:xfrm>
            <a:off x="8157411" y="4555959"/>
            <a:ext cx="1461161" cy="1117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Availability of classes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4BA40A7-69CE-49E2-8FAA-635BDCF312FC}"/>
              </a:ext>
            </a:extLst>
          </p:cNvPr>
          <p:cNvSpPr/>
          <p:nvPr/>
        </p:nvSpPr>
        <p:spPr>
          <a:xfrm>
            <a:off x="10098505" y="4545418"/>
            <a:ext cx="1461161" cy="1117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Contact information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BEA2F11-6086-49ED-A511-F0C03A59D835}"/>
              </a:ext>
            </a:extLst>
          </p:cNvPr>
          <p:cNvCxnSpPr>
            <a:stCxn id="32" idx="4"/>
            <a:endCxn id="47" idx="0"/>
          </p:cNvCxnSpPr>
          <p:nvPr/>
        </p:nvCxnSpPr>
        <p:spPr>
          <a:xfrm flipH="1">
            <a:off x="7169736" y="3592673"/>
            <a:ext cx="327530" cy="96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ADF7384-34F3-4D33-B829-9CE3767B499F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7497266" y="3565677"/>
            <a:ext cx="1390726" cy="99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8E4E98-06FF-4BD2-8DA2-31EDCC6723AC}"/>
              </a:ext>
            </a:extLst>
          </p:cNvPr>
          <p:cNvCxnSpPr>
            <a:stCxn id="33" idx="4"/>
            <a:endCxn id="51" idx="0"/>
          </p:cNvCxnSpPr>
          <p:nvPr/>
        </p:nvCxnSpPr>
        <p:spPr>
          <a:xfrm>
            <a:off x="9618572" y="3633338"/>
            <a:ext cx="1210514" cy="91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45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8D0C63-D940-4FE1-9E7C-53518226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PATH TO YOGA LIFE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5868BD-EA20-4CA7-9AD6-4BD4FCD7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1BA-E35B-4B29-BEC6-BCF23CA517DE}" type="slidenum">
              <a:rPr lang="en-IN" smtClean="0"/>
              <a:t>7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B9AFA-05C3-470F-8BE5-4016A2649692}"/>
              </a:ext>
            </a:extLst>
          </p:cNvPr>
          <p:cNvSpPr txBox="1"/>
          <p:nvPr/>
        </p:nvSpPr>
        <p:spPr>
          <a:xfrm>
            <a:off x="1287625" y="525788"/>
            <a:ext cx="98215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AND NON-FUNCTIONAL REQUIREMENTS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videos of types of yoga.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tutor.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36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91D86A-0AEE-4940-98C5-BF4EE8F5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PATH TO YOGA LIFE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9DCFA3-7856-434F-BB78-7A4F0F0F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1BA-E35B-4B29-BEC6-BCF23CA517DE}" type="slidenum">
              <a:rPr lang="en-IN" smtClean="0"/>
              <a:t>8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B8AD5-0F7C-4F22-9950-2B206AC6E527}"/>
              </a:ext>
            </a:extLst>
          </p:cNvPr>
          <p:cNvSpPr txBox="1"/>
          <p:nvPr/>
        </p:nvSpPr>
        <p:spPr>
          <a:xfrm>
            <a:off x="2069432" y="994611"/>
            <a:ext cx="856648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TEXT MARKUP LANGUAGE(HTML)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SHEET(CSS)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XAMPP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75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F057EC-82F6-4637-971D-98744E7B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PATH TO YOGA LIFE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89DB7D-E919-4CFA-BB69-D2786156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1BA-E35B-4B29-BEC6-BCF23CA517DE}" type="slidenum">
              <a:rPr lang="en-IN" smtClean="0"/>
              <a:t>9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14A12-8214-40BF-B929-5E4CC0A7CBC8}"/>
              </a:ext>
            </a:extLst>
          </p:cNvPr>
          <p:cNvSpPr txBox="1"/>
          <p:nvPr/>
        </p:nvSpPr>
        <p:spPr>
          <a:xfrm>
            <a:off x="1987421" y="195942"/>
            <a:ext cx="8714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DESIGN:</a:t>
            </a:r>
          </a:p>
          <a:p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D61324-97E5-44F7-A5CF-DF3F49B58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7" y="969142"/>
            <a:ext cx="9423919" cy="47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980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452</TotalTime>
  <Words>268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SADINENI</dc:creator>
  <cp:lastModifiedBy>NAVEEN SADINENI</cp:lastModifiedBy>
  <cp:revision>32</cp:revision>
  <dcterms:created xsi:type="dcterms:W3CDTF">2019-07-14T17:11:46Z</dcterms:created>
  <dcterms:modified xsi:type="dcterms:W3CDTF">2019-07-16T03:28:02Z</dcterms:modified>
</cp:coreProperties>
</file>