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hodan.io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troyhunt.com/" TargetMode="External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ackyourself.troyhunt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ttpshaming.tumblr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2308">
              <a:defRPr sz="4440"/>
            </a:pPr>
            <a:r>
              <a:t>Hack-Your Own Web App</a:t>
            </a:r>
          </a:p>
          <a:p>
            <a:pPr defTabSz="432308">
              <a:defRPr sz="2368"/>
            </a:pPr>
            <a:r>
              <a:t>Naveen Srinivasan</a:t>
            </a:r>
          </a:p>
        </p:txBody>
      </p:sp>
      <p:pic>
        <p:nvPicPr>
          <p:cNvPr id="121" name="giphy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205" y="1828187"/>
            <a:ext cx="5207928" cy="2922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272" t="0" r="11272" b="0"/>
          <a:stretch>
            <a:fillRect/>
          </a:stretch>
        </p:blipFill>
        <p:spPr>
          <a:xfrm>
            <a:off x="5084508" y="2050749"/>
            <a:ext cx="5542027" cy="3354006"/>
          </a:xfrm>
          <a:prstGeom prst="rect">
            <a:avLst/>
          </a:prstGeom>
        </p:spPr>
      </p:pic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XSS - Cookie Stealing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1079500" y="1047750"/>
            <a:ext cx="3632200" cy="5143500"/>
            <a:chOff x="0" y="0"/>
            <a:chExt cx="3632200" cy="5143500"/>
          </a:xfrm>
        </p:grpSpPr>
        <p:pic>
          <p:nvPicPr>
            <p:cNvPr id="151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9700" y="165100"/>
              <a:ext cx="3352800" cy="4813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0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32200" cy="5143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Server Response Headers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server response header like ‘Tomcat’ can help the attacker start scripting for a brute force manager username password to again access and upload a war file which in case could destabilize the entire system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www.shodan.io</a:t>
            </a:r>
            <a:r>
              <a:t> can give out sites that run version of a server to find a victim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 Tampering  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8000"/>
            </a:pPr>
            <a:r>
              <a:t>Demo - Request- using voting .</a:t>
            </a:r>
          </a:p>
          <a:p>
            <a:pPr marL="0" indent="0">
              <a:spcBef>
                <a:spcPts val="0"/>
              </a:spcBef>
              <a:buSzTx/>
              <a:buNone/>
              <a:defRPr sz="8000"/>
            </a:pPr>
            <a:r>
              <a:t>Open Web Application Security Project - ZAP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CSRF - Cross Site Request Forgery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Jacking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Hacking yourself first method assessing website security without access to the source code.</a:t>
            </a:r>
          </a:p>
          <a:p>
            <a:pPr/>
            <a:r>
              <a:t>This is applicable to any web stack. Java, .NET, PHP, RAILS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my own idea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learnt a lot of this from Troy Hunt. </a:t>
            </a:r>
            <a:r>
              <a:rPr u="sng">
                <a:hlinkClick r:id="rId2" invalidUrl="" action="" tgtFrame="" tooltip="" history="1" highlightClick="0" endSnd="0"/>
              </a:rPr>
              <a:t>http://www.troyhunt.com/</a:t>
            </a:r>
            <a:r>
              <a:t> who is a security expert.</a:t>
            </a:r>
          </a:p>
        </p:txBody>
      </p:sp>
      <p:pic>
        <p:nvPicPr>
          <p:cNvPr id="128" name="Phot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4634" y="2994025"/>
            <a:ext cx="1854201" cy="185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Chrome - Developer tools</a:t>
            </a:r>
          </a:p>
          <a:p>
            <a:pPr/>
            <a:r>
              <a:t>Charles Proxy - Mac, Windows and Linux - Free trial</a:t>
            </a:r>
          </a:p>
          <a:p>
            <a:pPr/>
            <a:r>
              <a:t>Fiddler - Windows - Free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http://hackyourself.troyhunt.com</a:t>
            </a:r>
          </a:p>
        </p:txBody>
      </p:sp>
      <p:sp>
        <p:nvSpPr>
          <p:cNvPr id="134" name="Shape 134"/>
          <p:cNvSpPr/>
          <p:nvPr/>
        </p:nvSpPr>
        <p:spPr>
          <a:xfrm>
            <a:off x="2531138" y="1206500"/>
            <a:ext cx="79425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Vulnerable Site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Transport Level Security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Man in the Middle</a:t>
            </a:r>
          </a:p>
          <a:p>
            <a:pPr/>
            <a:r>
              <a:t>Loading login form over HTTP is risky </a:t>
            </a:r>
          </a:p>
          <a:p>
            <a:pPr/>
            <a:r>
              <a:t>Cookies over insecure connection</a:t>
            </a:r>
          </a:p>
          <a:p>
            <a:pPr/>
            <a:r>
              <a:t>Mixed mode content - HTTPS and HTTP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 In The Middle</a:t>
            </a:r>
          </a:p>
        </p:txBody>
      </p:sp>
      <p:pic>
        <p:nvPicPr>
          <p:cNvPr id="140" name="Screen Shot 2016-04-11 at 8.19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440" y="446470"/>
            <a:ext cx="11905920" cy="5737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Demo - Loading login form over HTTP is risky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Mixed mode content</a:t>
            </a:r>
          </a:p>
        </p:txBody>
      </p:sp>
      <p:sp>
        <p:nvSpPr>
          <p:cNvPr id="145" name="Shape 14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15468">
              <a:defRPr sz="1728"/>
            </a:pPr>
            <a:r>
              <a:t>All assets must be loaded in HTTPS mode especially Javascript. </a:t>
            </a:r>
          </a:p>
          <a:p>
            <a:pPr defTabSz="315468">
              <a:defRPr sz="1728"/>
            </a:pPr>
            <a:r>
              <a:t>If the cookie isn’t marked as secure the session cookie could be transported in a insecure manner</a:t>
            </a:r>
          </a:p>
          <a:p>
            <a:pPr defTabSz="315468">
              <a:defRPr sz="1728"/>
            </a:pPr>
          </a:p>
          <a:p>
            <a:pPr defTabSz="315468">
              <a:defRPr sz="1728"/>
            </a:pPr>
            <a:r>
              <a:rPr u="sng">
                <a:hlinkClick r:id="rId2" invalidUrl="" action="" tgtFrame="" tooltip="" history="1" highlightClick="0" endSnd="0"/>
              </a:rPr>
              <a:t>https://httpshaming.tumblr.com/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