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Trend by Weeks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lineStackedColumnComboChart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3cc65a19-83aa-4945-b6ba-40c82629d825?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1f2a6e8adff24be1" /><Relationship Type="http://schemas.openxmlformats.org/officeDocument/2006/relationships/slideLayout" Target="/ppt/slideLayouts/slideLayout8.xml" Id="R0dd10f65844e47f3" /><Relationship Type="http://schemas.openxmlformats.org/officeDocument/2006/relationships/hyperlink" Target="https://app.powerbi.com/groups/me/reports/3cc65a19-83aa-4945-b6ba-40c82629d825/?pbi_source=PowerPoint" TargetMode="External" Id="RelId0" /><Relationship Type="http://schemas.openxmlformats.org/officeDocument/2006/relationships/image" Target="/ppt/media/image4.png" Id="imgId82463499"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Atliq grand Data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17/03/2025 04:59:01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17/03/2025 04:52:15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image ,shape ,textbox ,advancedSlicerVisual ,slicer ,slicer ,slicer ,slicer ,advancedSlicerVisual ,cardVisual ,Trend by Weeks ,barChart ,lineStackedColumnComboChart ,tableEx ,image ,textbox ,donutChart ,shape ,image ,textbox ,cardVisual ,cardVisual ,cardVisual ,cardVisual ,cardVisual.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82463499"/>
          <a:stretch xmlns:a="http://schemas.openxmlformats.org/drawingml/2006/main">
            <a:fillRect/>
          </a:stretch>
        </p:blipFill>
        <p:spPr>
          <a:xfrm xmlns:a="http://schemas.openxmlformats.org/drawingml/2006/main">
            <a:off x="47625" y="0"/>
            <a:ext cx="1207770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Report</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