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5716-B3AB-4081-8DAA-52B066F8D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80E4-E73A-442B-9818-741CF942F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417D-8C3B-465F-9C1D-02B54629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EEC5C-BCFC-47CA-8B10-5325101E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CE67-6D56-46FA-963C-066BB339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AFAD-6043-47BE-B3D1-70BDD0B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2A15B-347A-47E2-AA50-F7D8BFB7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21B6-1D5D-4637-BED4-D1EADDEB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3D78-5C5A-49E4-9738-316894E4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7325-3CDA-4829-B3C1-D477158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38A89-7DA2-4F0B-AD4A-0386DAD8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EB47-2BF2-4E37-8894-E78870EE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880F-3D7C-4A7D-A610-66F24B1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6FDF-1A6B-4A20-B23D-C5DBB37F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C19-4B60-4629-B70A-94AC52F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8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50C3-3604-4EF8-9048-0C61DC80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3B26-5BE9-499F-8C74-80A9541A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A047-E18A-4E65-AEE8-3BCBB34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7C1C-8448-46F6-BF87-BDCB82A2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6E4B-E9E0-458B-ADD9-B3C6A8C8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3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67F-793C-4D34-BDAE-3A222970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F60B-40F1-41D8-89C7-069023676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21AA-791E-4EB6-89D5-229D033B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91A2-389C-4C5E-9F0E-3EF0987B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187F-FA6C-48AC-AFB3-E973C105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4314-B66E-4FBD-ACF2-60092426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99C9-3BFC-4172-B3F4-0D672F40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38BF-3084-4EA7-86C6-AF72FCC4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73D83-49FB-48F2-A003-57F9F49C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1A24-767F-4EFD-93A4-B0591258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0175-44E7-4AAF-99AE-1EC55A4A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DA1D-6A24-4DF8-A1D1-CC2BD869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4478-46FB-4E94-88BF-B750B600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F363-65C8-4E35-8648-59AF13B3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DAFBC-E028-48FD-A3E0-FDD4F4C97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8CC76-250F-4BF0-9246-299CB2743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27A7B-81A4-4FFA-8198-6BF0C0BF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79373-ACAA-4F55-9F14-AD18BB0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FC6B-3E77-4181-A1F3-03CC489D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F78-D21A-41B5-B718-02460EEC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BA32A-9EF8-40C5-BD4C-184CC28E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4A82-9023-464D-B11E-363D3A4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75A29-266E-48D5-A16A-7E995FC4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D2B13-7863-4717-8B0A-88A278CC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3585D-9FA3-4548-AECB-F3160EEB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B58A0-0537-4BF1-B43D-404ECC25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D2B9-5D7E-44D0-B53A-611F7F1D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C054-9F40-44EC-8B2E-84E55EEE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0D1B-133A-4780-8F66-28650C80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D7CB-9F7D-4488-8E2B-54E483B9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A331C-1E08-41D4-8B74-D42D1F17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14D32-68D7-4A01-BE82-FE518972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34C3-5E0F-46AE-B4F3-7D14A31D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30E05-730B-40CA-A6C3-A635EE8BD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FC4BB-5FCA-4067-BD62-80823919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DAD43-B135-4A49-A01D-5D71F96D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DE5E1-410D-49CC-A372-6F4D11CE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047E-EC04-4D92-BA71-9E3C18B2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3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1B79C-7C8C-4ABE-BBEB-5272BC4F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3898-8073-4F85-B2BD-853AAEEE2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C0D6-6039-49A8-8374-53D20650C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88B2-3304-443E-8252-15BCB4E636C9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58A6-5C07-43C0-92BE-38A65E101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AAFF-0D18-4EF2-8922-4363C60C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7007-8CC7-4331-AD32-B18619DC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5A73-0BE0-45A0-9C8F-851B5BA4E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GSK Web server hosting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95ED5-0DDD-444E-9872-F7063966C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3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5A35-9694-404F-AE14-EE989DA2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E97C-9435-4C43-BCE4-8BDD1A74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 two web servers</a:t>
            </a:r>
          </a:p>
          <a:p>
            <a:r>
              <a:rPr lang="en-IN" dirty="0"/>
              <a:t>Install Apache2 as a web server</a:t>
            </a:r>
          </a:p>
          <a:p>
            <a:r>
              <a:rPr lang="en-IN" dirty="0"/>
              <a:t>Create “Hello world” html file</a:t>
            </a:r>
          </a:p>
          <a:p>
            <a:r>
              <a:rPr lang="en-IN" dirty="0"/>
              <a:t>Add these two server into Load balancer (</a:t>
            </a:r>
            <a:r>
              <a:rPr lang="en-IN" dirty="0" err="1"/>
              <a:t>nginx</a:t>
            </a:r>
            <a:r>
              <a:rPr lang="en-IN" dirty="0"/>
              <a:t> is planned, but now using Azure load balancer)</a:t>
            </a:r>
          </a:p>
          <a:p>
            <a:r>
              <a:rPr lang="en-IN" dirty="0"/>
              <a:t>Test the web server for connectivity</a:t>
            </a:r>
          </a:p>
        </p:txBody>
      </p:sp>
    </p:spTree>
    <p:extLst>
      <p:ext uri="{BB962C8B-B14F-4D97-AF65-F5344CB8AC3E}">
        <p14:creationId xmlns:p14="http://schemas.microsoft.com/office/powerpoint/2010/main" val="42281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235B29-CC6A-4EFD-8237-72F375550985}"/>
              </a:ext>
            </a:extLst>
          </p:cNvPr>
          <p:cNvSpPr/>
          <p:nvPr/>
        </p:nvSpPr>
        <p:spPr>
          <a:xfrm>
            <a:off x="1563757" y="437322"/>
            <a:ext cx="7924800" cy="59899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C3CB0-64C1-41EC-A550-050B3354D88B}"/>
              </a:ext>
            </a:extLst>
          </p:cNvPr>
          <p:cNvSpPr/>
          <p:nvPr/>
        </p:nvSpPr>
        <p:spPr>
          <a:xfrm>
            <a:off x="2239617" y="1072561"/>
            <a:ext cx="6758609" cy="508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A060ED-07A6-4733-86EE-4FDF4C93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4" y="199196"/>
            <a:ext cx="728456" cy="688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9C5C6A-8605-40E4-AFEA-6628C0BF2C08}"/>
              </a:ext>
            </a:extLst>
          </p:cNvPr>
          <p:cNvSpPr txBox="1"/>
          <p:nvPr/>
        </p:nvSpPr>
        <p:spPr>
          <a:xfrm>
            <a:off x="7142921" y="703229"/>
            <a:ext cx="25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Subscription: GSK-demo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5553A-C123-4F4D-A7CF-38D469829081}"/>
              </a:ext>
            </a:extLst>
          </p:cNvPr>
          <p:cNvSpPr txBox="1"/>
          <p:nvPr/>
        </p:nvSpPr>
        <p:spPr>
          <a:xfrm>
            <a:off x="2239617" y="1329325"/>
            <a:ext cx="258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Resource group: GSK-Demo-WS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E1C5E78-1EE5-4BA4-8F6D-31106E11D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4769" y="764564"/>
            <a:ext cx="687871" cy="6878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E7E84D7-D71A-40B5-BF41-F9D3E18D2C3D}"/>
              </a:ext>
            </a:extLst>
          </p:cNvPr>
          <p:cNvSpPr/>
          <p:nvPr/>
        </p:nvSpPr>
        <p:spPr>
          <a:xfrm>
            <a:off x="2716696" y="1683026"/>
            <a:ext cx="5246514" cy="422744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6F0953-076E-4047-A154-CE97910D19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3615" y="1232500"/>
            <a:ext cx="953329" cy="9533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812BF8-81C1-4CA0-9210-E9823D1650E6}"/>
              </a:ext>
            </a:extLst>
          </p:cNvPr>
          <p:cNvSpPr txBox="1"/>
          <p:nvPr/>
        </p:nvSpPr>
        <p:spPr>
          <a:xfrm>
            <a:off x="6140519" y="1912359"/>
            <a:ext cx="2583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Virtual network: GSK-Demo-</a:t>
            </a:r>
            <a:r>
              <a:rPr lang="en-IN" sz="1000" dirty="0" err="1"/>
              <a:t>vnet</a:t>
            </a:r>
            <a:endParaRPr lang="en-IN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D9C447-E1F3-4908-AA8B-EB8D58442777}"/>
              </a:ext>
            </a:extLst>
          </p:cNvPr>
          <p:cNvSpPr/>
          <p:nvPr/>
        </p:nvSpPr>
        <p:spPr>
          <a:xfrm>
            <a:off x="3167269" y="2344355"/>
            <a:ext cx="4359965" cy="2479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BAA316-9058-4461-9248-112B166E885A}"/>
              </a:ext>
            </a:extLst>
          </p:cNvPr>
          <p:cNvSpPr txBox="1"/>
          <p:nvPr/>
        </p:nvSpPr>
        <p:spPr>
          <a:xfrm>
            <a:off x="4074940" y="2014597"/>
            <a:ext cx="21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Web-server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743815A-433C-41C0-B3F5-CE5EEA005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6934" y="2100054"/>
            <a:ext cx="1644824" cy="127100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8A81807-15FF-47A2-91BE-F963EC690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6934" y="3443365"/>
            <a:ext cx="1644824" cy="127100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84DC1BF-01FD-4E1D-9E24-4C48B8833D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4973" y="3087484"/>
            <a:ext cx="476250" cy="4762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1ABA0F-11F2-4E64-B39C-772DA9F28A54}"/>
              </a:ext>
            </a:extLst>
          </p:cNvPr>
          <p:cNvSpPr txBox="1"/>
          <p:nvPr/>
        </p:nvSpPr>
        <p:spPr>
          <a:xfrm>
            <a:off x="3217172" y="2964252"/>
            <a:ext cx="16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Web-server-01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6B24B5-A1C9-44BA-8234-A263B2A8A55B}"/>
              </a:ext>
            </a:extLst>
          </p:cNvPr>
          <p:cNvSpPr txBox="1"/>
          <p:nvPr/>
        </p:nvSpPr>
        <p:spPr>
          <a:xfrm>
            <a:off x="3252528" y="4335474"/>
            <a:ext cx="16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Web-server-02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3DAD2-F11C-4B84-BF49-0C86A185DCCA}"/>
              </a:ext>
            </a:extLst>
          </p:cNvPr>
          <p:cNvSpPr txBox="1"/>
          <p:nvPr/>
        </p:nvSpPr>
        <p:spPr>
          <a:xfrm>
            <a:off x="8044068" y="3546985"/>
            <a:ext cx="115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Web-server-lb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B674977D-1DB6-4144-A20B-A056288FB9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3114" y="3217610"/>
            <a:ext cx="476250" cy="4762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7303CC-AC73-4316-86C6-8297A0ACD4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685" y="1960060"/>
            <a:ext cx="1414110" cy="14141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3EEFB58-CFD4-463D-B897-0BF090D21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685" y="4090341"/>
            <a:ext cx="1149626" cy="11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55A721D-D740-431C-83B2-171BE0090FE0}"/>
              </a:ext>
            </a:extLst>
          </p:cNvPr>
          <p:cNvSpPr txBox="1"/>
          <p:nvPr/>
        </p:nvSpPr>
        <p:spPr>
          <a:xfrm>
            <a:off x="10190920" y="3047529"/>
            <a:ext cx="149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network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0A15CB-DC48-4FBF-8210-D5955E2850D3}"/>
              </a:ext>
            </a:extLst>
          </p:cNvPr>
          <p:cNvCxnSpPr>
            <a:stCxn id="1026" idx="0"/>
          </p:cNvCxnSpPr>
          <p:nvPr/>
        </p:nvCxnSpPr>
        <p:spPr>
          <a:xfrm flipV="1">
            <a:off x="10803498" y="3087484"/>
            <a:ext cx="0" cy="100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261A2BF-F641-4C1D-BF85-C7E112522F78}"/>
              </a:ext>
            </a:extLst>
          </p:cNvPr>
          <p:cNvCxnSpPr>
            <a:stCxn id="36" idx="1"/>
            <a:endCxn id="27" idx="3"/>
          </p:cNvCxnSpPr>
          <p:nvPr/>
        </p:nvCxnSpPr>
        <p:spPr>
          <a:xfrm rot="10800000" flipV="1">
            <a:off x="8781223" y="2667115"/>
            <a:ext cx="1533462" cy="658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9550A5D-ED60-4FD0-B953-CF6D5877EFFC}"/>
              </a:ext>
            </a:extLst>
          </p:cNvPr>
          <p:cNvCxnSpPr>
            <a:stCxn id="27" idx="1"/>
          </p:cNvCxnSpPr>
          <p:nvPr/>
        </p:nvCxnSpPr>
        <p:spPr>
          <a:xfrm rot="10800000" flipV="1">
            <a:off x="7203545" y="3325608"/>
            <a:ext cx="1101428" cy="45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24A7189-130F-439E-BD9D-A908DB725DC5}"/>
              </a:ext>
            </a:extLst>
          </p:cNvPr>
          <p:cNvCxnSpPr/>
          <p:nvPr/>
        </p:nvCxnSpPr>
        <p:spPr>
          <a:xfrm rot="10800000">
            <a:off x="4161213" y="2701002"/>
            <a:ext cx="2981709" cy="669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289A5FF-2931-4C20-A3A4-0F9A4486F1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58593" y="3348149"/>
            <a:ext cx="3299527" cy="845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894BEC-B585-4147-8013-43F8A4EEFC76}"/>
              </a:ext>
            </a:extLst>
          </p:cNvPr>
          <p:cNvSpPr txBox="1"/>
          <p:nvPr/>
        </p:nvSpPr>
        <p:spPr>
          <a:xfrm>
            <a:off x="7589131" y="3022198"/>
            <a:ext cx="100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80/443</a:t>
            </a:r>
          </a:p>
        </p:txBody>
      </p:sp>
    </p:spTree>
    <p:extLst>
      <p:ext uri="{BB962C8B-B14F-4D97-AF65-F5344CB8AC3E}">
        <p14:creationId xmlns:p14="http://schemas.microsoft.com/office/powerpoint/2010/main" val="85496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6443-50E7-4522-B0BC-9195485B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server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AFC5-A1D9-4862-8679-5542F2E1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Terraform code (</a:t>
            </a:r>
            <a:r>
              <a:rPr lang="en-IN" dirty="0" err="1"/>
              <a:t>IaC</a:t>
            </a:r>
            <a:r>
              <a:rPr lang="en-IN" dirty="0"/>
              <a:t>) to deploy infra</a:t>
            </a:r>
          </a:p>
          <a:p>
            <a:r>
              <a:rPr lang="en-IN" dirty="0"/>
              <a:t>Shell script to deploy “hello world” application</a:t>
            </a:r>
          </a:p>
          <a:p>
            <a:r>
              <a:rPr lang="en-IN" dirty="0"/>
              <a:t>Test</a:t>
            </a:r>
          </a:p>
          <a:p>
            <a:r>
              <a:rPr lang="en-IN" dirty="0"/>
              <a:t>Azure </a:t>
            </a:r>
            <a:r>
              <a:rPr lang="en-IN" dirty="0" err="1"/>
              <a:t>Devops</a:t>
            </a:r>
            <a:r>
              <a:rPr lang="en-IN" dirty="0"/>
              <a:t> to trigger CI &amp; CD</a:t>
            </a:r>
          </a:p>
        </p:txBody>
      </p:sp>
    </p:spTree>
    <p:extLst>
      <p:ext uri="{BB962C8B-B14F-4D97-AF65-F5344CB8AC3E}">
        <p14:creationId xmlns:p14="http://schemas.microsoft.com/office/powerpoint/2010/main" val="3095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GSK Web server hosting</vt:lpstr>
      <vt:lpstr>Requirement</vt:lpstr>
      <vt:lpstr>PowerPoint Presentation</vt:lpstr>
      <vt:lpstr>Web server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GSK Web server hosting</dc:title>
  <dc:creator>Naveen B N</dc:creator>
  <cp:lastModifiedBy>Naveen B N</cp:lastModifiedBy>
  <cp:revision>3</cp:revision>
  <dcterms:created xsi:type="dcterms:W3CDTF">2020-10-22T09:40:01Z</dcterms:created>
  <dcterms:modified xsi:type="dcterms:W3CDTF">2020-10-22T10:02:38Z</dcterms:modified>
</cp:coreProperties>
</file>