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6a9e847d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6a9e847d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6a9e847d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6a9e847d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6a9e847d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6a9e847d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66a9e847d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66a9e847d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66a9e847d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66a9e847d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6a9e847d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66a9e847d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6a9e847d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6a9e847d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2CC"/>
                </a:solidFill>
                <a:latin typeface="Muli"/>
                <a:ea typeface="Muli"/>
                <a:cs typeface="Muli"/>
                <a:sym typeface="Muli"/>
              </a:rPr>
              <a:t>Set 1 Group 7</a:t>
            </a:r>
            <a:endParaRPr b="1">
              <a:solidFill>
                <a:srgbClr val="FFF2C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614800"/>
            <a:ext cx="3470700" cy="8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Candice Chloe Tarriela, Stephanie Naveen Torres, Louraine Denise Tugade, </a:t>
            </a:r>
            <a:r>
              <a:rPr lang="en" sz="1500">
                <a:solidFill>
                  <a:srgbClr val="E06666"/>
                </a:solidFill>
              </a:rPr>
              <a:t>Ashley Chanel Zaragoza (Not participating)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Sketches of the puppets: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825" y="1047150"/>
            <a:ext cx="6701573" cy="3791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actual puppets: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155" y="846875"/>
            <a:ext cx="4599700" cy="3449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2149" y="846875"/>
            <a:ext cx="4599690" cy="34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152" y="846875"/>
            <a:ext cx="4599700" cy="3449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150" y="846863"/>
            <a:ext cx="4599700" cy="34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150" y="846875"/>
            <a:ext cx="4599700" cy="3449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