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6463ee518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6463ee518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6463ee518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6463ee518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6463ee518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6463ee518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6463ee518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6463ee518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6463ee518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6463ee518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6463ee518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6463ee518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6463ee518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6463ee518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6463ee518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6463ee518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6463ee518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6463ee518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youtube.com/watch?v=UEWCCSuHsuQ" TargetMode="External"/><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NqhhasJNkU0" TargetMode="Externa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VCAcU0T2GTQ" TargetMode="Externa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IWTjDsvzpOc"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pRtyKX2fZ68" TargetMode="Externa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c1AiCTJ9t8g" TargetMode="Externa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J9Skrt_rxI8" TargetMode="Externa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5CwvqQiqdIM" TargetMode="Externa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OFxVcUyuvOs" TargetMode="Externa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2nrgTossoB0" TargetMode="Externa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Enjoy this music video as part of the Sound Tracker &amp; Genelec series. https://www.genelec.com/genelec-music-channel&#10;Performers: Gamelan Semara Ratih of Ubud, Bali, Indonesia &#10;Music: Manuk Anguci, a now-classic Balinese gamelan instrumental piece &#10;Composer: I Nyoman Senen, from the village of Pindha, Saba, Gianyar, Bali, Indonesia &#10;Director: Anak Agung Gede Anom Putra &#10;Music director: I Ketut Cater &#10;Dance director: Ayu Sukmawati For more information: https://semararatih.org/&#10;Sami Yaffa Indonesia interview: https://youtu.be/P1bS45YRjqE&#10;White Shoes and the Couples Company: https://youtu.be/z2HJKxrFN0A&#10;And read more here: http://bit.ly/2vPit7z" id="54" name="Google Shape;54;p13" title="Sound Tracker - Gamelan (Indonesia)">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descr="Warisan Gamelan Melayu - Topeng" id="99" name="Google Shape;99;p22" title="Warisan Gamelan Melayu - Topeng">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descr="Provided to YouTube by Routenote&#10;&#10;TRADITIONAL BALINESE MUSIC RINDIK · BALINESE MUSICIAN&#10;&#10;TRADITIONAL BALINESE MUSIC&#10;&#10;℗ BALINESE MUSICIAN PRODUCTION&#10;&#10;Released on: 2022-06-02&#10;&#10;Auto-generated by YouTube." id="59" name="Google Shape;59;p14" title="TRADITIONAL BALINESE MUSIC RINDIK">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title="Muzik Gamelan (untuk backdrop) 3 Jam">
            <a:hlinkClick r:id="rId3"/>
          </p:cNvPr>
          <p:cNvPicPr preferRelativeResize="0"/>
          <p:nvPr/>
        </p:nvPicPr>
        <p:blipFill>
          <a:blip r:embed="rId4">
            <a:alphaModFix/>
          </a:blip>
          <a:stretch>
            <a:fillRect/>
          </a:stretch>
        </p:blipFill>
        <p:spPr>
          <a:xfrm>
            <a:off x="2235700" y="857250"/>
            <a:ext cx="4572000" cy="342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6" title="Gamelan Degung - Sabi Lulungan">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descr="The project about the Gamelan Music of Indonesia. Made for my music class." id="74" name="Google Shape;74;p17" title="The Gamelan Music Of Indonesia.">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descr="Warisan Gamelan Melayu - Nongga" id="79" name="Google Shape;79;p18" title="Warisan Gamelan Melayu - Nongga">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Celebrated gamelan artist Mas Midiyanto visited MIM to play the instruments on display at our Indonesia Gamelan exhibit, including this gambang (xylophone) decorated with dragon, flower, and leaf motifs. Originating in the royal courts of Indonesia, each gamelan ensemble is one of a kind and can consist of thick-keyed metallophones, rows of hanging gongs and kettle gongs, drums, xylophones, and more.&#10;&#10;Stay Connected with MIM&#10;Subscribe: https://bit.ly/2KK8x7Z&#10;Facebook: https://www.facebook.com/mimphx&#10;Instagram: https://www.instagram.com/mimphx&#10;Twitter: https://twitter.com/MIMphx&#10; &#10;The World’s Only Global Musical Instrument Museum®&#10;Phoenix, Arizona USA&#10;https://MIM.org" id="84" name="Google Shape;84;p19" title="Indonesian gambang (xylophone), played by gamelan artist Mas Midiyanto">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Gamelan - Traditional Music of central Java Indonesia&#10;Gamelan - Traditional Music of central Java Indonesia&#10;Gamelan - Traditional Music of central Java Indonesia" id="89" name="Google Shape;89;p20" title="Gamelan - Traditional Music of central Java Indonesia">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descr="(DISCLAIMER: The third-party copyright company, state51 Conspiracy (Interra) is solely responsible for the ads in this video. To bypass these ads, please use your favorite YouTube downloader to download this album to your computer for free.)&#10;&#10;Artists: Suara Parahiangan. Album: Degung-Sabilulungan: Sundanese Music of West Java, Vol. 2. Sounds of the World (1999). Track list below. Enjoy the music!&#10;&#10;[0:00] Sabilulungan &#10;[5:38] Karedok Leunca&#10;[11:35] Colenak &#10;[17:54] Dikantun &#10;[24:02] Ayun Ambing &#10;[29:40] Ngantosan &#10;[36:00] Karatangan Pahlawan &#10;[42:18] Bandung &#10;[48:11] Pemuda Indonesia &#10;[53:59] Mojang Desa" id="94" name="Google Shape;94;p21" title="Degung Sundanese Music of West Java">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