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321" r:id="rId4"/>
    <p:sldId id="32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B513-434C-4054-AC1D-833B34EF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7F64-2341-4B8F-B882-346350C7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36FA-1127-44E5-B7DD-6CA4D51A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EEBC-C966-4E1B-93CC-B145D9BD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10CB-49A8-4FA3-A754-96A28D5D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0C2-8493-4A3B-B95B-D3DE8F6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40C1-B69B-465A-B581-B743550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30D4-4E02-4C00-A6CE-2EC140E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0F8F-EE23-4D40-99F0-CAB187C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E96-F736-4B4E-BEDA-E5FEB36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395A-A9B5-4B7C-848B-1B634A54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9F18-ED7E-4BDA-85AB-18E29FFF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1DCF-E4C5-4D48-A53E-7A18AE5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5C84-0C02-4596-92BC-A3A05E9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EA4-6F57-4159-980F-64B6EF7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6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C24-0067-45DE-865D-C63194D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A4F7-C595-47B4-9B54-0C7743FC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46-C263-4B5A-BB8A-FE45657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FB35-EAF9-459E-AD07-922D27A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1304-5BEA-48A3-A0C3-6D08AD2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D97-8EF1-479F-A5AF-28A7596C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1E56-8D25-469C-8679-22662EF3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CC85-7BA1-4F22-A39B-A5443F4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630A-012B-480C-9997-8C3F8A3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FE8-18C7-455A-8740-2BA49EE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3F3-C7C7-46EF-9694-71C2F7EE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861-1CAA-47F4-85F2-58047AFE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EE56-E99E-475F-AB88-CF5BDC0F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4B2E-F1E9-4587-9CA3-DB1D7B1C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A812-793F-4DF5-A627-775BB47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EC93-98C1-4CD2-89FF-6B5CE366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0BFD-0E40-4A69-9F87-0EC2F9ED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9EE6-E3CA-490E-A465-7683B02A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7A2D-1F5C-4827-A883-DD64C96F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8134-B232-4B01-B72F-2257EDA7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ED9F-912E-41EA-9BAE-A8AAC4A6F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E619-A52F-4F26-B986-82257486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B1D4-56E9-4978-9904-72FFD3C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95F8-FEE8-44D0-B6DA-268A1557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27C6-F9CA-44CC-92B1-A0DFD16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F82CC-7A75-4911-B470-2CFDA25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7696-C2A3-4F2D-A78B-F6FD8DB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D853-59A7-4787-A4ED-77C261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6EEC-6AA8-4D83-89BD-4624406E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9EF4-2B23-4B20-B69F-A578D9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8456-BE7C-4A62-BF48-2DE0080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FEA-F6FF-48D5-83EF-20F5C26E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9B34-FD11-475D-A20B-A87B2EB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645B-1DB5-4C74-AB7A-B7B3A1A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08DA-4143-4549-BFBD-B072B57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03E8-91D9-4AE1-A67C-828083B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6DCC-12D7-4124-BE40-67D4A651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B8B-DD9A-4320-81C0-27B9AE0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51BA-46F6-49DF-9D2A-36DDDF29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C9B1-7513-4D1B-9A73-B85EFCEE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A281-8EE8-4655-9617-DBFDA5A5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AF32-C869-4C6D-B627-C0F330A7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085C-53B7-46C6-846E-5CCAB7B1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348B1-A621-4F64-BE38-1763C3F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EA87-A5C1-4A35-B63A-740BF341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F583-DA17-4DCD-B20D-836774353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6648-3844-4145-9ABD-2D16BF2482E0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5DD3-0586-48A0-8AFB-BC16A0F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DC06-8960-4C1C-8758-EF23CF41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algn="l"/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/>
          </a:bodyPr>
          <a:lstStyle/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24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98290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111111"/>
                </a:solidFill>
                <a:effectLst/>
                <a:latin typeface="Poppins" panose="020B0502040204020203" pitchFamily="2" charset="0"/>
              </a:rPr>
              <a:t>1. What are the key features of Python?</a:t>
            </a:r>
            <a:br>
              <a:rPr lang="en-US" sz="800" b="0" i="0" dirty="0">
                <a:solidFill>
                  <a:srgbClr val="111111"/>
                </a:solidFill>
                <a:effectLst/>
                <a:latin typeface="Poppins" panose="020B0502040204020203" pitchFamily="2" charset="0"/>
              </a:rPr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50628"/>
            <a:ext cx="12192000" cy="540670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Python is one of the most popular programming languages used by data scientists and AI , ML professionals.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Python is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easy to learn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due to its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clear syntax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Python is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easy to interpret</a:t>
            </a:r>
            <a:r>
              <a:rPr lang="en-US" sz="1800" b="1" dirty="0">
                <a:solidFill>
                  <a:srgbClr val="000000"/>
                </a:solidFill>
                <a:latin typeface="Poppins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and 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makes debugging easy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Python is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free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and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Open-source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It is an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object-oriented language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which supports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concepts of classes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7629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668"/>
            <a:ext cx="12192000" cy="1249960"/>
          </a:xfrm>
        </p:spPr>
        <p:txBody>
          <a:bodyPr>
            <a:normAutofit/>
          </a:bodyPr>
          <a:lstStyle/>
          <a:p>
            <a:r>
              <a:rPr lang="en-IN" sz="2800" b="1" i="0" dirty="0">
                <a:effectLst/>
                <a:latin typeface="Nunito Sans" pitchFamily="2" charset="0"/>
              </a:rPr>
              <a:t>What is PYTHONPATH?</a:t>
            </a:r>
            <a:br>
              <a:rPr lang="en-IN" sz="2800" b="1" i="0" dirty="0">
                <a:effectLst/>
                <a:latin typeface="Nunito Sans" pitchFamily="2" charset="0"/>
              </a:rPr>
            </a:b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50628"/>
            <a:ext cx="12192000" cy="5406704"/>
          </a:xfrm>
        </p:spPr>
        <p:txBody>
          <a:bodyPr>
            <a:normAutofit/>
          </a:bodyPr>
          <a:lstStyle/>
          <a:p>
            <a:pPr algn="l"/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Python’s behavior is greatly influenced by its environment variables. One of those variables is PYTHONPATH. It is used to set the path for the user-defined modules so that it can be directly imported into a Python program. It is also responsible for handling the default search path for Python Modules. The PYTHONPATH variable holds a string with the name of various directories that need to be added to the </a:t>
            </a:r>
            <a:r>
              <a:rPr lang="en-US" sz="1800" b="0" i="0" dirty="0" err="1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sys.path</a:t>
            </a: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 directory list by Python. The primary use of this variable is to allow users to import modules that are not made installable yet.</a:t>
            </a:r>
          </a:p>
          <a:p>
            <a:pPr algn="l"/>
            <a:endParaRPr lang="en-US" sz="1800" dirty="0">
              <a:solidFill>
                <a:srgbClr val="273239"/>
              </a:solidFill>
              <a:highlight>
                <a:srgbClr val="FFFF00"/>
              </a:highlight>
              <a:latin typeface="urw-din"/>
            </a:endParaRPr>
          </a:p>
          <a:p>
            <a:pPr algn="l"/>
            <a:r>
              <a:rPr lang="en-US" sz="1800" dirty="0">
                <a:solidFill>
                  <a:srgbClr val="273239"/>
                </a:solidFill>
                <a:latin typeface="urw-din"/>
              </a:rPr>
              <a:t>Link : https://www.geeksforgeeks.org/pythonpath-environment-variable-in-python/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0040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668"/>
            <a:ext cx="12192000" cy="1249960"/>
          </a:xfrm>
        </p:spPr>
        <p:txBody>
          <a:bodyPr>
            <a:normAutofit/>
          </a:bodyPr>
          <a:lstStyle/>
          <a:p>
            <a:r>
              <a:rPr lang="en-IN" sz="2000" b="1" i="0" dirty="0">
                <a:effectLst/>
                <a:latin typeface="Nunito Sans" pitchFamily="2" charset="0"/>
              </a:rPr>
              <a:t> What is PEP 8?</a:t>
            </a:r>
            <a:br>
              <a:rPr lang="en-IN" sz="800" b="1" i="0" dirty="0">
                <a:effectLst/>
                <a:latin typeface="Nunito Sans" pitchFamily="2" charset="0"/>
              </a:rPr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350628"/>
            <a:ext cx="12191999" cy="5406704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inter-regular"/>
              </a:rPr>
              <a:t>PEP 8 is a document that provides various guidelines to write the readable in Python. PEP 8 describes how the developer can write beautiful code.</a:t>
            </a:r>
            <a:endParaRPr lang="en-IN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6010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inter-regular</vt:lpstr>
      <vt:lpstr>Nunito Sans</vt:lpstr>
      <vt:lpstr>Poppins</vt:lpstr>
      <vt:lpstr>urw-din</vt:lpstr>
      <vt:lpstr>Office Theme</vt:lpstr>
      <vt:lpstr>PowerPoint Presentation</vt:lpstr>
      <vt:lpstr>1. What are the key features of Python? </vt:lpstr>
      <vt:lpstr>What is PYTHONPATH? </vt:lpstr>
      <vt:lpstr> What is PEP 8?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9</cp:revision>
  <dcterms:created xsi:type="dcterms:W3CDTF">2021-12-17T13:52:08Z</dcterms:created>
  <dcterms:modified xsi:type="dcterms:W3CDTF">2021-12-21T01:05:13Z</dcterms:modified>
</cp:coreProperties>
</file>