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0668"/>
            <a:ext cx="12191999" cy="71306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is pass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0235"/>
            <a:ext cx="12192000" cy="58177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statement is used as a placeholder for future code.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When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statement is executed, nothing happens, but you avoid getting an error when empty code is not allowed.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Empty code is not allowed in loops, function definitions, class definitions, or in if statements.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0602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latin typeface="Times New Roman" pitchFamily="18" charset="0"/>
                <a:cs typeface="Times New Roman" pitchFamily="18" charset="0"/>
              </a:rPr>
              <a:t>Break Statement</a:t>
            </a:r>
            <a:endParaRPr lang="en-IN" sz="5333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Break statement is used to jump out of loop to process the next statement in the program.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while condition: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if(condition):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	break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latin typeface="Times New Roman" pitchFamily="18" charset="0"/>
                <a:cs typeface="Times New Roman" pitchFamily="18" charset="0"/>
              </a:rPr>
              <a:t>Continue Statement</a:t>
            </a:r>
            <a:endParaRPr lang="en-IN" sz="5333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Continue statement is used in a loop to go back to the beginning of the loop.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while condition: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if(condition):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	continue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Poppins</vt:lpstr>
      <vt:lpstr>Times New Roman</vt:lpstr>
      <vt:lpstr>urw-din</vt:lpstr>
      <vt:lpstr>Verdana</vt:lpstr>
      <vt:lpstr>Office Theme</vt:lpstr>
      <vt:lpstr>PowerPoint Presentation</vt:lpstr>
      <vt:lpstr>What is pass in Python?</vt:lpstr>
      <vt:lpstr>Break Statement</vt:lpstr>
      <vt:lpstr>Continue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2021-12-19T16:30:53Z</dcterms:modified>
</cp:coreProperties>
</file>