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B513-434C-4054-AC1D-833B34EF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27F64-2341-4B8F-B882-346350C7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36FA-1127-44E5-B7DD-6CA4D51A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EEBC-C966-4E1B-93CC-B145D9BD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10CB-49A8-4FA3-A754-96A28D5D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0C2-8493-4A3B-B95B-D3DE8F6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40C1-B69B-465A-B581-B7435506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30D4-4E02-4C00-A6CE-2EC140E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0F8F-EE23-4D40-99F0-CAB187C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DE96-F736-4B4E-BEDA-E5FEB36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C395A-A9B5-4B7C-848B-1B634A54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9F18-ED7E-4BDA-85AB-18E29FFF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1DCF-E4C5-4D48-A53E-7A18AE5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5C84-0C02-4596-92BC-A3A05E9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5EA4-6F57-4159-980F-64B6EF72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6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C24-0067-45DE-865D-C63194D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A4F7-C595-47B4-9B54-0C7743FC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46-C263-4B5A-BB8A-FE456570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FB35-EAF9-459E-AD07-922D27A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1304-5BEA-48A3-A0C3-6D08AD2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D97-8EF1-479F-A5AF-28A7596C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1E56-8D25-469C-8679-22662EF3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CC85-7BA1-4F22-A39B-A5443F4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630A-012B-480C-9997-8C3F8A3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FE8-18C7-455A-8740-2BA49EE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3F3-C7C7-46EF-9694-71C2F7EE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861-1CAA-47F4-85F2-58047AFEA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EE56-E99E-475F-AB88-CF5BDC0F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4B2E-F1E9-4587-9CA3-DB1D7B1C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A812-793F-4DF5-A627-775BB476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EC93-98C1-4CD2-89FF-6B5CE366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0BFD-0E40-4A69-9F87-0EC2F9ED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9EE6-E3CA-490E-A465-7683B02A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67A2D-1F5C-4827-A883-DD64C96F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18134-B232-4B01-B72F-2257EDA7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ED9F-912E-41EA-9BAE-A8AAC4A6F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CE619-A52F-4F26-B986-82257486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B1D4-56E9-4978-9904-72FFD3C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F95F8-FEE8-44D0-B6DA-268A1557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27C6-F9CA-44CC-92B1-A0DFD16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F82CC-7A75-4911-B470-2CFDA25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7696-C2A3-4F2D-A78B-F6FD8DB2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D853-59A7-4787-A4ED-77C261C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6EEC-6AA8-4D83-89BD-4624406E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9EF4-2B23-4B20-B69F-A578D9D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8456-BE7C-4A62-BF48-2DE00801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FEA-F6FF-48D5-83EF-20F5C26E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9B34-FD11-475D-A20B-A87B2EB0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645B-1DB5-4C74-AB7A-B7B3A1A5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08DA-4143-4549-BFBD-B072B57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03E8-91D9-4AE1-A67C-828083B7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6DCC-12D7-4124-BE40-67D4A651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B8B-DD9A-4320-81C0-27B9AE04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251BA-46F6-49DF-9D2A-36DDDF29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C9B1-7513-4D1B-9A73-B85EFCEE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2A281-8EE8-4655-9617-DBFDA5A5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AF32-C869-4C6D-B627-C0F330A7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085C-53B7-46C6-846E-5CCAB7B1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4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348B1-A621-4F64-BE38-1763C3F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EA87-A5C1-4A35-B63A-740BF341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F583-DA17-4DCD-B20D-836774353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5DD3-0586-48A0-8AFB-BC16A0F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DC06-8960-4C1C-8758-EF23CF41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0E3-A706-4363-A8A8-957A5FDE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754602"/>
          </a:xfrm>
        </p:spPr>
        <p:txBody>
          <a:bodyPr>
            <a:normAutofit/>
          </a:bodyPr>
          <a:lstStyle/>
          <a:p>
            <a:pPr algn="l"/>
            <a:r>
              <a:rPr lang="en-IN" sz="1800" b="1" u="none" strike="noStrike" dirty="0">
                <a:solidFill>
                  <a:srgbClr val="000000"/>
                </a:solidFill>
                <a:effectLst/>
                <a:latin typeface="Tomorrow"/>
                <a:ea typeface="Tomorrow"/>
                <a:cs typeface="Tomorrow"/>
              </a:rPr>
              <a:t>What is </a:t>
            </a:r>
            <a:r>
              <a:rPr lang="en-IN" sz="1800" b="1" u="none" strike="noStrike" dirty="0" err="1">
                <a:solidFill>
                  <a:srgbClr val="000000"/>
                </a:solidFill>
                <a:effectLst/>
                <a:latin typeface="Tomorrow"/>
                <a:ea typeface="Tomorrow"/>
                <a:cs typeface="Tomorrow"/>
              </a:rPr>
              <a:t>swapcase</a:t>
            </a:r>
            <a:r>
              <a:rPr lang="en-IN" sz="1800" b="1" u="none" strike="noStrike" dirty="0">
                <a:solidFill>
                  <a:srgbClr val="000000"/>
                </a:solidFill>
                <a:effectLst/>
                <a:latin typeface="Tomorrow"/>
                <a:ea typeface="Tomorrow"/>
                <a:cs typeface="Tomorrow"/>
              </a:rPr>
              <a:t>() function in the Python?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F896-4B9A-4491-97AC-AB28F477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5623"/>
            <a:ext cx="12191998" cy="603237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The string </a:t>
            </a:r>
            <a:r>
              <a:rPr lang="en-US" sz="1200" b="0" i="0" dirty="0" err="1">
                <a:solidFill>
                  <a:srgbClr val="273239"/>
                </a:solidFill>
                <a:effectLst/>
                <a:latin typeface="urw-din"/>
              </a:rPr>
              <a:t>swapcase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() method converts all uppercase characters to lowercase and vice versa of the given string, and returns it.</a:t>
            </a:r>
          </a:p>
          <a:p>
            <a:pPr algn="l"/>
            <a:r>
              <a:rPr lang="en-IN" sz="1200" b="1" i="0" dirty="0">
                <a:solidFill>
                  <a:srgbClr val="273239"/>
                </a:solidFill>
                <a:effectLst/>
                <a:latin typeface="urw-din"/>
              </a:rPr>
              <a:t>Syntax:</a:t>
            </a:r>
            <a:r>
              <a:rPr lang="en-US" sz="1200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1200" b="0" i="1" dirty="0" err="1">
                <a:solidFill>
                  <a:srgbClr val="273239"/>
                </a:solidFill>
                <a:effectLst/>
                <a:latin typeface="urw-din"/>
              </a:rPr>
              <a:t>string_name.swapcase</a:t>
            </a: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()</a:t>
            </a:r>
            <a:br>
              <a:rPr lang="en-US" sz="1200" dirty="0"/>
            </a:b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Here </a:t>
            </a:r>
            <a:r>
              <a:rPr lang="en-US" sz="1200" b="0" i="1" dirty="0" err="1">
                <a:solidFill>
                  <a:srgbClr val="273239"/>
                </a:solidFill>
                <a:effectLst/>
                <a:latin typeface="urw-din"/>
              </a:rPr>
              <a:t>string_name</a:t>
            </a:r>
            <a:r>
              <a:rPr lang="en-US" sz="1200" b="0" i="1" dirty="0">
                <a:solidFill>
                  <a:srgbClr val="273239"/>
                </a:solidFill>
                <a:effectLst/>
                <a:latin typeface="urw-din"/>
              </a:rPr>
              <a:t> is the string whose cases are to be swapped.</a:t>
            </a:r>
            <a:endParaRPr lang="en-US" sz="1200" dirty="0">
              <a:solidFill>
                <a:srgbClr val="273239"/>
              </a:solidFill>
              <a:latin typeface="urw-din"/>
            </a:endParaRPr>
          </a:p>
          <a:p>
            <a:pPr algn="l"/>
            <a:r>
              <a:rPr lang="en-US" sz="1600" dirty="0"/>
              <a:t>Parameter: The </a:t>
            </a:r>
            <a:r>
              <a:rPr lang="en-US" sz="1600" dirty="0" err="1"/>
              <a:t>swapcase</a:t>
            </a:r>
            <a:r>
              <a:rPr lang="en-US" sz="1600" dirty="0"/>
              <a:t>() method does not takes any parameter.</a:t>
            </a:r>
          </a:p>
          <a:p>
            <a:pPr algn="l"/>
            <a:r>
              <a:rPr lang="en-US" sz="1600" dirty="0"/>
              <a:t>Return value:</a:t>
            </a:r>
          </a:p>
          <a:p>
            <a:pPr algn="l"/>
            <a:r>
              <a:rPr lang="en-US" sz="1600" dirty="0"/>
              <a:t>The </a:t>
            </a:r>
            <a:r>
              <a:rPr lang="en-US" sz="1600" dirty="0" err="1"/>
              <a:t>swapcase</a:t>
            </a:r>
            <a:r>
              <a:rPr lang="en-US" sz="1600" dirty="0"/>
              <a:t>() method returns a string with all the cases changed.</a:t>
            </a:r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Example : 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# Python program to demonstrate the use of</a:t>
            </a:r>
          </a:p>
          <a:p>
            <a:pPr algn="l"/>
            <a:r>
              <a:rPr lang="en-US" sz="1600" dirty="0"/>
              <a:t># </a:t>
            </a:r>
            <a:r>
              <a:rPr lang="en-US" sz="1600" dirty="0" err="1"/>
              <a:t>swapcase</a:t>
            </a:r>
            <a:r>
              <a:rPr lang="en-US" sz="1600" dirty="0"/>
              <a:t>() method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string = "</a:t>
            </a:r>
            <a:r>
              <a:rPr lang="en-US" sz="1600" dirty="0" err="1"/>
              <a:t>gEEksFORgeeks</a:t>
            </a:r>
            <a:r>
              <a:rPr lang="en-US" sz="1600" dirty="0"/>
              <a:t>"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# prints after </a:t>
            </a:r>
            <a:r>
              <a:rPr lang="en-US" sz="1600" dirty="0" err="1"/>
              <a:t>swappong</a:t>
            </a:r>
            <a:r>
              <a:rPr lang="en-US" sz="1600" dirty="0"/>
              <a:t> all cases</a:t>
            </a:r>
          </a:p>
          <a:p>
            <a:pPr algn="l"/>
            <a:r>
              <a:rPr lang="en-US" sz="1600" dirty="0"/>
              <a:t>print(</a:t>
            </a:r>
            <a:r>
              <a:rPr lang="en-US" sz="1600" dirty="0" err="1"/>
              <a:t>string.swapcase</a:t>
            </a:r>
            <a:r>
              <a:rPr lang="en-US" sz="1600" dirty="0"/>
              <a:t>())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string = "striver"</a:t>
            </a:r>
          </a:p>
          <a:p>
            <a:pPr algn="l"/>
            <a:r>
              <a:rPr lang="en-US" sz="1600" dirty="0"/>
              <a:t>print(</a:t>
            </a:r>
            <a:r>
              <a:rPr lang="en-US" sz="1600" dirty="0" err="1"/>
              <a:t>string.swapcase</a:t>
            </a:r>
            <a:r>
              <a:rPr lang="en-US" sz="1600" dirty="0"/>
              <a:t>())</a:t>
            </a:r>
          </a:p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24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0E3-A706-4363-A8A8-957A5FDE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754602"/>
          </a:xfrm>
        </p:spPr>
        <p:txBody>
          <a:bodyPr>
            <a:normAutofit/>
          </a:bodyPr>
          <a:lstStyle/>
          <a:p>
            <a:pPr lvl="0">
              <a:lnSpc>
                <a:spcPct val="130000"/>
              </a:lnSpc>
              <a:spcBef>
                <a:spcPts val="1600"/>
              </a:spcBef>
              <a:spcAft>
                <a:spcPts val="400"/>
              </a:spcAft>
            </a:pPr>
            <a:r>
              <a:rPr lang="en-IN" sz="1800" b="1" u="none" strike="noStrike">
                <a:solidFill>
                  <a:srgbClr val="000000"/>
                </a:solidFill>
                <a:effectLst/>
                <a:latin typeface="Tomorrow"/>
                <a:ea typeface="Tomorrow"/>
                <a:cs typeface="Tomorrow"/>
              </a:rPr>
              <a:t>How to remove whitespaces from a string in Python?</a:t>
            </a:r>
            <a:endParaRPr lang="en-IN" sz="1800" b="1" u="none" strike="noStrike">
              <a:solidFill>
                <a:srgbClr val="43434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F896-4B9A-4491-97AC-AB28F477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5623"/>
            <a:ext cx="12191998" cy="6032376"/>
          </a:xfrm>
        </p:spPr>
        <p:txBody>
          <a:bodyPr>
            <a:normAutofit/>
          </a:bodyPr>
          <a:lstStyle/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2722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Tomorrow</vt:lpstr>
      <vt:lpstr>urw-din</vt:lpstr>
      <vt:lpstr>Office Theme</vt:lpstr>
      <vt:lpstr>What is swapcase() function in the Python?</vt:lpstr>
      <vt:lpstr>How to remove whitespaces from a string in Python?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4</cp:revision>
  <dcterms:created xsi:type="dcterms:W3CDTF">2021-12-17T13:52:08Z</dcterms:created>
  <dcterms:modified xsi:type="dcterms:W3CDTF">2021-12-18T16:52:56Z</dcterms:modified>
</cp:coreProperties>
</file>