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6" r:id="rId3"/>
    <p:sldId id="388" r:id="rId4"/>
    <p:sldId id="389" r:id="rId5"/>
    <p:sldId id="390" r:id="rId6"/>
    <p:sldId id="392" r:id="rId7"/>
    <p:sldId id="393" r:id="rId8"/>
    <p:sldId id="394" r:id="rId9"/>
    <p:sldId id="3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"/>
            <a:ext cx="12191999" cy="486560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List in Python  ? How to create List ? 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0451"/>
            <a:ext cx="12192000" cy="6287548"/>
          </a:xfrm>
        </p:spPr>
        <p:txBody>
          <a:bodyPr>
            <a:norm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Lists are used to store multiple items in a single variable.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List items are ordered, changeable, and allow duplicate values and List items are indexed</a:t>
            </a:r>
          </a:p>
          <a:p>
            <a:pPr algn="l"/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ordered  : </a:t>
            </a:r>
            <a:r>
              <a:rPr lang="en-US" sz="105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When we say that lists are ordered, it means that the items have a defined order, and that order will not </a:t>
            </a:r>
            <a:r>
              <a:rPr lang="en-US" sz="105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change.If</a:t>
            </a:r>
            <a:r>
              <a:rPr lang="en-US" sz="105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 you add new items to a list, the new items will be placed at the end of the list.</a:t>
            </a:r>
          </a:p>
          <a:p>
            <a:pPr algn="l"/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changeable : </a:t>
            </a:r>
            <a:r>
              <a:rPr lang="en-US" sz="105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The list is changeable, meaning that we can change, add, and remove items in a list after it has been created.</a:t>
            </a:r>
          </a:p>
          <a:p>
            <a:pPr algn="l"/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duplicate values : </a:t>
            </a:r>
            <a:r>
              <a:rPr lang="en-US" sz="105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Since lists are indexed, lists can have items with the same value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Verdana" panose="020B0604030504040204" pitchFamily="34" charset="0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Lists are created using square brackets: []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Verdana" panose="020B0604030504040204" pitchFamily="34" charset="0"/>
            </a:endParaRPr>
          </a:p>
          <a:p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Creating a List</a:t>
            </a:r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list consists of a group of elements or items.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list_name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[element1, element2, …..]</a:t>
            </a:r>
          </a:p>
          <a:p>
            <a:pPr algn="l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[ ]                   -------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 Creating  Empty List</a:t>
            </a:r>
            <a:endParaRPr lang="en-US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1" dirty="0"/>
              <a:t>Index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An index represents the position number of an list’s element. The index start from 0 on wards and written inside square braces.</a:t>
            </a:r>
          </a:p>
          <a:p>
            <a:pPr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7099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"/>
            <a:ext cx="12191999" cy="486560"/>
          </a:xfrm>
        </p:spPr>
        <p:txBody>
          <a:bodyPr>
            <a:normAutofit/>
          </a:bodyPr>
          <a:lstStyle/>
          <a:p>
            <a:r>
              <a:rPr lang="en-US" sz="2000" b="1" dirty="0"/>
              <a:t>How can we  Modify / access/Deletion of List ?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0451"/>
            <a:ext cx="12192000" cy="6287548"/>
          </a:xfrm>
        </p:spPr>
        <p:txBody>
          <a:bodyPr>
            <a:normAutofit lnSpcReduction="10000"/>
          </a:bodyPr>
          <a:lstStyle/>
          <a:p>
            <a:r>
              <a:rPr lang="en-IN" sz="1600" b="1" u="sng" dirty="0">
                <a:latin typeface="Times New Roman" pitchFamily="18" charset="0"/>
                <a:cs typeface="Times New Roman" pitchFamily="18" charset="0"/>
              </a:rPr>
              <a:t>Modifying or Updating Element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Lists are mutable so we can modify it’s element.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[10, 20, -50, 21.3, ‘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[1] = 40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1" u="sng" dirty="0">
                <a:latin typeface="Times New Roman" pitchFamily="18" charset="0"/>
                <a:cs typeface="Times New Roman" pitchFamily="18" charset="0"/>
              </a:rPr>
              <a:t>Accessing using for loop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[10, 20, -50, 21.3, ‘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’]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IN" sz="1600" u="sng" dirty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print(element)</a:t>
            </a:r>
          </a:p>
          <a:p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Deletion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del statement is used to delete an element of list or we can delete entire list using del statement.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[10, 20, -50, 21.3, ‘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 algn="l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Deleting Element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del a[2]</a:t>
            </a:r>
          </a:p>
          <a:p>
            <a:pPr marL="0" indent="0" algn="l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Deleting Entire List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del a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47311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"/>
            <a:ext cx="12191999" cy="486560"/>
          </a:xfrm>
        </p:spPr>
        <p:txBody>
          <a:bodyPr>
            <a:normAutofit/>
          </a:bodyPr>
          <a:lstStyle/>
          <a:p>
            <a:r>
              <a:rPr lang="en-US" sz="2000" b="1" dirty="0"/>
              <a:t>How many Methods are in List ?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0451"/>
            <a:ext cx="12192000" cy="62875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append ( )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add an element at the end of the existing list.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list_name.append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[ ]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 = int(input("Enter Number of Elements: "))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 range(n):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(int(input("Enter Element:")))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print("List:")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print (element)</a:t>
            </a:r>
          </a:p>
          <a:p>
            <a:pPr marL="0" indent="0" algn="l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insert( )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insert an element in a particular position of the existing list.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list_name.insert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position_number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pop ( )</a:t>
            </a:r>
            <a:r>
              <a:rPr lang="en-US" sz="1600" b="1" u="sng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remove last element from the existing list.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list_name.pop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 )</a:t>
            </a: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pop (n)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remove an element specified by position number, from the existing list and returns removed element.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list_name.pop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position_number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remove( )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remove first occurrence of given element from the existing list. If it doesn’t found the element, shows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list_name.remove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(element)</a:t>
            </a: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04954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"/>
            <a:ext cx="12191999" cy="486560"/>
          </a:xfrm>
        </p:spPr>
        <p:txBody>
          <a:bodyPr>
            <a:normAutofit/>
          </a:bodyPr>
          <a:lstStyle/>
          <a:p>
            <a:r>
              <a:rPr lang="en-US" sz="2000" b="1" dirty="0"/>
              <a:t>How many Methods are in List ?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0451"/>
            <a:ext cx="12192000" cy="6287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index( )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returns position number of first occurrence of given element in the list. If it doesn’t found the element, shows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list_name.index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(element)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reverse ( )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reverse the order of elements in the list.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list_name.reverse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 )</a:t>
            </a: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extend( )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append another list or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object at the end of the list.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list_name.extend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count( )</a:t>
            </a:r>
            <a:r>
              <a:rPr lang="en-US" sz="1600" b="1" u="sng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returns number of occurrence of a specified element in the list.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list_name.count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specified_element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sort( )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sort the elements of the list into ascending order.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list_name.sort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clear( )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delete all the elements from the list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list_name.clear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/>
              <a:t>What is Slicing in list ?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Slicing on list can be used to retrieve a piece of the list that contains a group of elements. Slicing is useful to retrieve a range of elements. 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 algn="l">
              <a:buNone/>
            </a:pP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new_list_name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list_name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]</a:t>
            </a: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4139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"/>
            <a:ext cx="12191999" cy="486560"/>
          </a:xfrm>
        </p:spPr>
        <p:txBody>
          <a:bodyPr>
            <a:normAutofit/>
          </a:bodyPr>
          <a:lstStyle/>
          <a:p>
            <a:r>
              <a:rPr lang="en-US" sz="2000" b="1" dirty="0"/>
              <a:t>How to do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List Concatenation , Repetition of List , Aliasing List , Copying List , Cloning List in Python?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0451"/>
            <a:ext cx="12192000" cy="6287548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List Concatenation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+ operator is used to do concatenation the list.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Repetition of List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* Operator is used to repeat the elements of list.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Aliasing List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Aliasing means giving another name to the existing object. It doesn’t mean copying.</a:t>
            </a:r>
          </a:p>
          <a:p>
            <a:pPr marL="0" indent="0" algn="l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Copying List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copy( ) method is used to copy all the elements of a list to another list. 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we copy a list a separate copy of all the elements is stored in another list. Both the list are independent.</a:t>
            </a:r>
          </a:p>
          <a:p>
            <a:pPr marL="0" indent="0" algn="l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Cloning List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clone a list into another list using slicing. When we clone a list a separate copy of all the elements is stored in another list. Both the list are independent.</a:t>
            </a:r>
          </a:p>
          <a:p>
            <a:pPr marL="0" indent="0" algn="l">
              <a:buNone/>
            </a:pP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13442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"/>
            <a:ext cx="12191999" cy="486560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Nested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List in Python?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0451"/>
            <a:ext cx="12192000" cy="6287548"/>
          </a:xfrm>
        </p:spPr>
        <p:txBody>
          <a:bodyPr>
            <a:normAutofit/>
          </a:bodyPr>
          <a:lstStyle/>
          <a:p>
            <a:pPr algn="l"/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Nested List :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list within another list is called as nested list or nesting of a list.</a:t>
            </a:r>
          </a:p>
          <a:p>
            <a:pPr marL="0" indent="0" algn="l">
              <a:buNone/>
            </a:pPr>
            <a:r>
              <a:rPr lang="en-IN" sz="1600" b="1" u="sng" dirty="0">
                <a:latin typeface="Times New Roman" pitchFamily="18" charset="0"/>
                <a:cs typeface="Times New Roman" pitchFamily="18" charset="0"/>
              </a:rPr>
              <a:t>Accessing Nested list using for loop</a:t>
            </a:r>
          </a:p>
          <a:p>
            <a:pPr marL="0" indent="0" algn="l">
              <a:buNone/>
            </a:pPr>
            <a:endParaRPr lang="en-IN" sz="1600" b="1" u="sng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[10, 20, 30],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[40, 50, 60] 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1200" u="sng" dirty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for r in a:</a:t>
            </a:r>
          </a:p>
          <a:p>
            <a:pPr algn="l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for c in r:</a:t>
            </a:r>
          </a:p>
          <a:p>
            <a:pPr algn="l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print(c)</a:t>
            </a:r>
          </a:p>
          <a:p>
            <a:pPr algn="l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print( )</a:t>
            </a:r>
          </a:p>
          <a:p>
            <a:pPr marL="0" indent="0" algn="l">
              <a:buNone/>
            </a:pP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2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outer for loop represents the rows and the inner for loop represents the columns in each row.</a:t>
            </a:r>
            <a:endParaRPr lang="en-IN" sz="12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5884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"/>
            <a:ext cx="12191999" cy="486560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List Function 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Python?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0451"/>
            <a:ext cx="12192000" cy="628754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is used to create a list. It returns a mutable list of elements.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list()</a:t>
            </a:r>
          </a:p>
          <a:p>
            <a:pPr marL="0" indent="0" algn="l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list(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iterable_object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/>
            <a:endParaRPr lang="en-IN" sz="1600" b="1" dirty="0"/>
          </a:p>
          <a:p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List ( ) Function</a:t>
            </a:r>
            <a:endParaRPr lang="en-IN" sz="1600" b="1" dirty="0"/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use list and range function to create a list.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list(range(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start,stop,stepsize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list(range(0, 5))</a:t>
            </a:r>
          </a:p>
          <a:p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Passing List to Function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pass a list to a function while calling function.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def show(l):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print(l)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print(type(l))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for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 l: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print(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[10, 20, 30, '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show(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78715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8170"/>
          </a:xfrm>
        </p:spPr>
        <p:txBody>
          <a:bodyPr>
            <a:normAutofit/>
          </a:bodyPr>
          <a:lstStyle/>
          <a:p>
            <a:r>
              <a:rPr lang="en-IN" sz="1800" b="1" u="none" strike="noStrike" dirty="0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What is the difference between remove() function and del statement in list?</a:t>
            </a:r>
            <a:endParaRPr lang="en-IN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49D21-0303-46BA-A9D1-6D8BF962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93784"/>
            <a:ext cx="12191999" cy="6164216"/>
          </a:xfrm>
        </p:spPr>
        <p:txBody>
          <a:bodyPr>
            <a:normAutofit/>
          </a:bodyPr>
          <a:lstStyle/>
          <a:p>
            <a:r>
              <a:rPr lang="en-IN" sz="1600"/>
              <a:t>https://www.geeksforgeeks.org/what-is-difference-between-del-remove-and-pop-on-python-lists/</a:t>
            </a:r>
            <a:endParaRPr lang="en-IN" sz="1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CCE3DF-9897-4BF2-ABD6-19BF9E74B8AB}"/>
              </a:ext>
            </a:extLst>
          </p:cNvPr>
          <p:cNvSpPr txBox="1">
            <a:spLocks/>
          </p:cNvSpPr>
          <p:nvPr/>
        </p:nvSpPr>
        <p:spPr>
          <a:xfrm>
            <a:off x="4253883" y="1690688"/>
            <a:ext cx="41014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1AF87A75-D0D3-4675-9FDC-B626AFDF95EC}"/>
              </a:ext>
            </a:extLst>
          </p:cNvPr>
          <p:cNvSpPr txBox="1">
            <a:spLocks/>
          </p:cNvSpPr>
          <p:nvPr/>
        </p:nvSpPr>
        <p:spPr>
          <a:xfrm>
            <a:off x="152400" y="3159126"/>
            <a:ext cx="4101483" cy="385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91CFE5B-76B5-4BF2-A51C-23B93C813ABC}"/>
              </a:ext>
            </a:extLst>
          </p:cNvPr>
          <p:cNvSpPr txBox="1">
            <a:spLocks/>
          </p:cNvSpPr>
          <p:nvPr/>
        </p:nvSpPr>
        <p:spPr>
          <a:xfrm>
            <a:off x="4045258" y="3006725"/>
            <a:ext cx="4101483" cy="385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97FCFB2F-D87E-4934-9B58-6AC568042BD4}"/>
              </a:ext>
            </a:extLst>
          </p:cNvPr>
          <p:cNvSpPr txBox="1">
            <a:spLocks/>
          </p:cNvSpPr>
          <p:nvPr/>
        </p:nvSpPr>
        <p:spPr>
          <a:xfrm>
            <a:off x="4253883" y="3016251"/>
            <a:ext cx="4101483" cy="385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D5E540E6-39D5-423C-8EC1-2ED4924E1755}"/>
              </a:ext>
            </a:extLst>
          </p:cNvPr>
          <p:cNvSpPr txBox="1">
            <a:spLocks/>
          </p:cNvSpPr>
          <p:nvPr/>
        </p:nvSpPr>
        <p:spPr>
          <a:xfrm>
            <a:off x="8507766" y="3025776"/>
            <a:ext cx="4101483" cy="385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49AA56E0-7605-492C-820C-20B346E37808}"/>
              </a:ext>
            </a:extLst>
          </p:cNvPr>
          <p:cNvSpPr txBox="1">
            <a:spLocks/>
          </p:cNvSpPr>
          <p:nvPr/>
        </p:nvSpPr>
        <p:spPr>
          <a:xfrm>
            <a:off x="152400" y="3284738"/>
            <a:ext cx="4101483" cy="372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BB61C332-AEE0-468B-9C00-97FCB547798B}"/>
              </a:ext>
            </a:extLst>
          </p:cNvPr>
          <p:cNvSpPr txBox="1">
            <a:spLocks/>
          </p:cNvSpPr>
          <p:nvPr/>
        </p:nvSpPr>
        <p:spPr>
          <a:xfrm>
            <a:off x="4310108" y="3025776"/>
            <a:ext cx="4101483" cy="385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8DFE832-1C83-47DB-AB6B-53786DB31E97}"/>
              </a:ext>
            </a:extLst>
          </p:cNvPr>
          <p:cNvSpPr txBox="1">
            <a:spLocks/>
          </p:cNvSpPr>
          <p:nvPr/>
        </p:nvSpPr>
        <p:spPr>
          <a:xfrm>
            <a:off x="8620216" y="3044826"/>
            <a:ext cx="2645547" cy="385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88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1195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Tomorrow</vt:lpstr>
      <vt:lpstr>Verdana</vt:lpstr>
      <vt:lpstr>Office Theme</vt:lpstr>
      <vt:lpstr>PowerPoint Presentation</vt:lpstr>
      <vt:lpstr>What is List in Python  ? How to create List ? </vt:lpstr>
      <vt:lpstr>How can we  Modify / access/Deletion of List ?</vt:lpstr>
      <vt:lpstr>How many Methods are in List ?</vt:lpstr>
      <vt:lpstr>How many Methods are in List ?</vt:lpstr>
      <vt:lpstr>How to do List Concatenation , Repetition of List , Aliasing List , Copying List , Cloning List in Python?</vt:lpstr>
      <vt:lpstr>What is Nested List in Python?</vt:lpstr>
      <vt:lpstr>What is List Function in Python?</vt:lpstr>
      <vt:lpstr>What is the difference between remove() function and del statement in list?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9</cp:revision>
  <dcterms:created xsi:type="dcterms:W3CDTF">2021-12-17T13:52:08Z</dcterms:created>
  <dcterms:modified xsi:type="dcterms:W3CDTF">2021-12-18T16:49:39Z</dcterms:modified>
</cp:coreProperties>
</file>