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00668"/>
            <a:ext cx="11453768" cy="771787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Is Python case sensitive when dealing with identifiers?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1350628"/>
            <a:ext cx="11551640" cy="54067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highlight>
                  <a:srgbClr val="FFFF00"/>
                </a:highlight>
              </a:rPr>
              <a:t>Yes.</a:t>
            </a:r>
          </a:p>
          <a:p>
            <a:pPr algn="l"/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identifier is a name having a few letters, numbers and special characters _ (underscore). </a:t>
            </a:r>
          </a:p>
          <a:p>
            <a:pPr algn="l"/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should always start with a non-numeric character. </a:t>
            </a:r>
          </a:p>
          <a:p>
            <a:pPr algn="l"/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is used to identify a variable, function, symbolic constant, class etc. </a:t>
            </a:r>
          </a:p>
          <a:p>
            <a:pPr algn="l"/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Python is case sensitive programming language.</a:t>
            </a:r>
          </a:p>
          <a:p>
            <a:pPr algn="l"/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 Example : Small letter d is not equal to capital letter D</a:t>
            </a:r>
          </a:p>
          <a:p>
            <a:pPr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74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Is Python case sensitive when dealing with identifiers?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2021-12-17T13:52:08Z</dcterms:created>
  <dcterms:modified xsi:type="dcterms:W3CDTF">2021-12-18T02:15:36Z</dcterms:modified>
</cp:coreProperties>
</file>