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00668"/>
            <a:ext cx="12191999" cy="687897"/>
          </a:xfrm>
        </p:spPr>
        <p:txBody>
          <a:bodyPr>
            <a:normAutofit fontScale="90000"/>
          </a:bodyPr>
          <a:lstStyle/>
          <a:p>
            <a:r>
              <a:rPr lang="en-IN" sz="24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Explain Python List Comprehension</a:t>
            </a:r>
            <a:br>
              <a:rPr lang="en-IN" sz="800" b="0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0628"/>
            <a:ext cx="12192000" cy="5507372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List comprehensions are used for creating new lists from other </a:t>
            </a: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iterables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 like tuples, strings, arrays, lists, etc. A list comprehension consists of brackets containing the expression, which is executed for each element along with the for loop to iterate over each element</a:t>
            </a:r>
            <a:endParaRPr lang="en-IN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522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5343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Nunito Sans" pitchFamily="2" charset="0"/>
              </a:rPr>
              <a:t>What is dictionary comprehension?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50628"/>
            <a:ext cx="12191999" cy="550737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Dictionary comprehension represents creation of new Dictionary from an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object that satisfy a given condition.</a:t>
            </a:r>
          </a:p>
          <a:p>
            <a:pPr algn="l"/>
            <a:r>
              <a:rPr lang="en-US" sz="1800" b="1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Comprehension with for loop </a:t>
            </a:r>
          </a:p>
          <a:p>
            <a:pPr marL="0" indent="0" algn="l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 algn="l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new_dict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{expression(variable):expression(variable)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variable,variable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if_statement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l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There can be zero or more If Statements.</a:t>
            </a:r>
          </a:p>
          <a:p>
            <a:pPr marL="0" indent="0" algn="l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There can be one or multiple for loops. </a:t>
            </a:r>
          </a:p>
          <a:p>
            <a:pPr marL="0" indent="0" algn="l">
              <a:buNone/>
            </a:pP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Comprehension with If else Statement</a:t>
            </a:r>
          </a:p>
          <a:p>
            <a:pPr marL="0" indent="0" algn="l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 algn="l">
              <a:buNone/>
            </a:pP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new_dict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{expression(variable): (expression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if_statement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else expression)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variable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l">
              <a:buNone/>
            </a:pPr>
            <a:endParaRPr lang="en-US" sz="12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Nunito Sans</vt:lpstr>
      <vt:lpstr>Poppins</vt:lpstr>
      <vt:lpstr>Times New Roman</vt:lpstr>
      <vt:lpstr>urw-din</vt:lpstr>
      <vt:lpstr>Office Theme</vt:lpstr>
      <vt:lpstr>PowerPoint Presentation</vt:lpstr>
      <vt:lpstr>Explain Python List Comprehension </vt:lpstr>
      <vt:lpstr>What is dictionary comprehension?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4</cp:revision>
  <dcterms:created xsi:type="dcterms:W3CDTF">2021-12-17T13:52:08Z</dcterms:created>
  <dcterms:modified xsi:type="dcterms:W3CDTF">2021-12-18T13:09:40Z</dcterms:modified>
</cp:coreProperties>
</file>