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333" r:id="rId4"/>
    <p:sldId id="328" r:id="rId5"/>
    <p:sldId id="340" r:id="rId6"/>
    <p:sldId id="34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docstring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061" y="100668"/>
            <a:ext cx="11512492" cy="864066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What is object() function in Python?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169" y="1124125"/>
            <a:ext cx="11870421" cy="5633207"/>
          </a:xfrm>
        </p:spPr>
        <p:txBody>
          <a:bodyPr>
            <a:normAutofit/>
          </a:bodyPr>
          <a:lstStyle/>
          <a:p>
            <a:pPr algn="l" fontAlgn="base"/>
            <a:r>
              <a:rPr lang="en-US" sz="18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Python object() function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 returns the empty object, and the </a:t>
            </a:r>
            <a:r>
              <a:rPr lang="en-US" sz="18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Python object takes no parameters.</a:t>
            </a:r>
            <a:endParaRPr lang="en-US" sz="1800" b="0" i="0" dirty="0">
              <a:solidFill>
                <a:srgbClr val="273239"/>
              </a:solidFill>
              <a:effectLst/>
              <a:highlight>
                <a:srgbClr val="FFFF00"/>
              </a:highlight>
              <a:latin typeface="urw-din"/>
            </a:endParaRPr>
          </a:p>
          <a:p>
            <a:pPr algn="l" fontAlgn="base"/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In python, each variable to which we assign a value/container is treated as an object. Object in itself is a class. Let’s discuss the properties and demonstration of how this class can be utilized for day-day programming.</a:t>
            </a:r>
          </a:p>
          <a:p>
            <a:pPr algn="l" fontAlgn="base"/>
            <a:r>
              <a:rPr lang="en-IN" sz="1050" b="1" i="1" dirty="0">
                <a:solidFill>
                  <a:srgbClr val="273239"/>
                </a:solidFill>
                <a:effectLst/>
                <a:latin typeface="urw-din"/>
              </a:rPr>
              <a:t>Syntax :</a:t>
            </a:r>
            <a:r>
              <a:rPr lang="en-IN" sz="1050" b="0" i="1" dirty="0">
                <a:solidFill>
                  <a:srgbClr val="273239"/>
                </a:solidFill>
                <a:effectLst/>
                <a:latin typeface="urw-din"/>
              </a:rPr>
              <a:t> object()</a:t>
            </a:r>
          </a:p>
          <a:p>
            <a:pPr algn="l" fontAlgn="base"/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obj = object()</a:t>
            </a:r>
          </a:p>
          <a:p>
            <a:pPr algn="l" fontAlgn="base"/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print("The type of object class object is : ")</a:t>
            </a:r>
          </a:p>
          <a:p>
            <a:pPr algn="l" fontAlgn="base"/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print(type(obj))</a:t>
            </a:r>
          </a:p>
          <a:p>
            <a:pPr algn="l" fontAlgn="base"/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print("The attributes of its class are : ")</a:t>
            </a:r>
          </a:p>
          <a:p>
            <a:pPr algn="l" fontAlgn="base"/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print(</a:t>
            </a:r>
            <a:r>
              <a:rPr lang="en-US" sz="1200" b="0" i="0" dirty="0" err="1">
                <a:solidFill>
                  <a:srgbClr val="273239"/>
                </a:solidFill>
                <a:effectLst/>
                <a:latin typeface="urw-din"/>
              </a:rPr>
              <a:t>dir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(obj))</a:t>
            </a:r>
          </a:p>
          <a:p>
            <a:pPr algn="l" fontAlgn="base"/>
            <a:r>
              <a:rPr lang="en-US" sz="1200" dirty="0">
                <a:solidFill>
                  <a:srgbClr val="273239"/>
                </a:solidFill>
                <a:latin typeface="urw-din"/>
              </a:rPr>
              <a:t>Output :</a:t>
            </a:r>
            <a:endParaRPr lang="en-US" sz="12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1050" b="0" i="1" dirty="0">
                <a:solidFill>
                  <a:srgbClr val="273239"/>
                </a:solidFill>
                <a:effectLst/>
                <a:latin typeface="urw-din"/>
              </a:rPr>
              <a:t>The type of object class object is : </a:t>
            </a:r>
            <a:br>
              <a:rPr lang="en-US" sz="1050" dirty="0"/>
            </a:br>
            <a:r>
              <a:rPr lang="en-US" sz="1050" b="0" i="1" dirty="0">
                <a:solidFill>
                  <a:srgbClr val="273239"/>
                </a:solidFill>
                <a:effectLst/>
                <a:latin typeface="urw-din"/>
              </a:rPr>
              <a:t>The attributes of its class are : </a:t>
            </a:r>
            <a:br>
              <a:rPr lang="en-US" sz="1050" dirty="0"/>
            </a:br>
            <a:r>
              <a:rPr lang="en-US" sz="1050" b="0" i="1" dirty="0">
                <a:solidFill>
                  <a:srgbClr val="273239"/>
                </a:solidFill>
                <a:effectLst/>
                <a:latin typeface="urw-din"/>
              </a:rPr>
              <a:t>[‘__class__’, ‘__</a:t>
            </a:r>
            <a:r>
              <a:rPr lang="en-US" sz="1050" b="0" i="1" dirty="0" err="1">
                <a:solidFill>
                  <a:srgbClr val="273239"/>
                </a:solidFill>
                <a:effectLst/>
                <a:latin typeface="urw-din"/>
              </a:rPr>
              <a:t>delattr</a:t>
            </a:r>
            <a:r>
              <a:rPr lang="en-US" sz="1050" b="0" i="1" dirty="0">
                <a:solidFill>
                  <a:srgbClr val="273239"/>
                </a:solidFill>
                <a:effectLst/>
                <a:latin typeface="urw-din"/>
              </a:rPr>
              <a:t>__’, ‘__</a:t>
            </a:r>
            <a:r>
              <a:rPr lang="en-US" sz="1050" b="0" i="1" dirty="0" err="1">
                <a:solidFill>
                  <a:srgbClr val="273239"/>
                </a:solidFill>
                <a:effectLst/>
                <a:latin typeface="urw-din"/>
              </a:rPr>
              <a:t>dir</a:t>
            </a:r>
            <a:r>
              <a:rPr lang="en-US" sz="1050" b="0" i="1" dirty="0">
                <a:solidFill>
                  <a:srgbClr val="273239"/>
                </a:solidFill>
                <a:effectLst/>
                <a:latin typeface="urw-din"/>
              </a:rPr>
              <a:t>__’, ‘__doc__’, ‘__eq__’, ‘__format__’, ‘__</a:t>
            </a:r>
            <a:r>
              <a:rPr lang="en-US" sz="1050" b="0" i="1" dirty="0" err="1">
                <a:solidFill>
                  <a:srgbClr val="273239"/>
                </a:solidFill>
                <a:effectLst/>
                <a:latin typeface="urw-din"/>
              </a:rPr>
              <a:t>ge</a:t>
            </a:r>
            <a:r>
              <a:rPr lang="en-US" sz="1050" b="0" i="1" dirty="0">
                <a:solidFill>
                  <a:srgbClr val="273239"/>
                </a:solidFill>
                <a:effectLst/>
                <a:latin typeface="urw-din"/>
              </a:rPr>
              <a:t>__’, ‘__</a:t>
            </a:r>
            <a:r>
              <a:rPr lang="en-US" sz="1050" b="0" i="1" dirty="0" err="1">
                <a:solidFill>
                  <a:srgbClr val="273239"/>
                </a:solidFill>
                <a:effectLst/>
                <a:latin typeface="urw-din"/>
              </a:rPr>
              <a:t>getattribute</a:t>
            </a:r>
            <a:r>
              <a:rPr lang="en-US" sz="1050" b="0" i="1" dirty="0">
                <a:solidFill>
                  <a:srgbClr val="273239"/>
                </a:solidFill>
                <a:effectLst/>
                <a:latin typeface="urw-din"/>
              </a:rPr>
              <a:t>__’, ‘__</a:t>
            </a:r>
            <a:r>
              <a:rPr lang="en-US" sz="1050" b="0" i="1" dirty="0" err="1">
                <a:solidFill>
                  <a:srgbClr val="273239"/>
                </a:solidFill>
                <a:effectLst/>
                <a:latin typeface="urw-din"/>
              </a:rPr>
              <a:t>gt</a:t>
            </a:r>
            <a:r>
              <a:rPr lang="en-US" sz="1050" b="0" i="1" dirty="0">
                <a:solidFill>
                  <a:srgbClr val="273239"/>
                </a:solidFill>
                <a:effectLst/>
                <a:latin typeface="urw-din"/>
              </a:rPr>
              <a:t>__’, ‘__hash__’, ‘__</a:t>
            </a:r>
            <a:r>
              <a:rPr lang="en-US" sz="1050" b="0" i="1" dirty="0" err="1">
                <a:solidFill>
                  <a:srgbClr val="273239"/>
                </a:solidFill>
                <a:effectLst/>
                <a:latin typeface="urw-din"/>
              </a:rPr>
              <a:t>init</a:t>
            </a:r>
            <a:r>
              <a:rPr lang="en-US" sz="1050" b="0" i="1" dirty="0">
                <a:solidFill>
                  <a:srgbClr val="273239"/>
                </a:solidFill>
                <a:effectLst/>
                <a:latin typeface="urw-din"/>
              </a:rPr>
              <a:t>__’, ‘__le__’, ‘__</a:t>
            </a:r>
            <a:r>
              <a:rPr lang="en-US" sz="1050" b="0" i="1" dirty="0" err="1">
                <a:solidFill>
                  <a:srgbClr val="273239"/>
                </a:solidFill>
                <a:effectLst/>
                <a:latin typeface="urw-din"/>
              </a:rPr>
              <a:t>lt</a:t>
            </a:r>
            <a:r>
              <a:rPr lang="en-US" sz="1050" b="0" i="1" dirty="0">
                <a:solidFill>
                  <a:srgbClr val="273239"/>
                </a:solidFill>
                <a:effectLst/>
                <a:latin typeface="urw-din"/>
              </a:rPr>
              <a:t>__’, ‘__ne__’, ‘__new__’, ‘__reduce__’, ‘__</a:t>
            </a:r>
            <a:r>
              <a:rPr lang="en-US" sz="1050" b="0" i="1" dirty="0" err="1">
                <a:solidFill>
                  <a:srgbClr val="273239"/>
                </a:solidFill>
                <a:effectLst/>
                <a:latin typeface="urw-din"/>
              </a:rPr>
              <a:t>reduce_ex</a:t>
            </a:r>
            <a:r>
              <a:rPr lang="en-US" sz="1050" b="0" i="1" dirty="0">
                <a:solidFill>
                  <a:srgbClr val="273239"/>
                </a:solidFill>
                <a:effectLst/>
                <a:latin typeface="urw-din"/>
              </a:rPr>
              <a:t>__’, ‘__</a:t>
            </a:r>
            <a:r>
              <a:rPr lang="en-US" sz="1050" b="0" i="1" dirty="0" err="1">
                <a:solidFill>
                  <a:srgbClr val="273239"/>
                </a:solidFill>
                <a:effectLst/>
                <a:latin typeface="urw-din"/>
              </a:rPr>
              <a:t>repr</a:t>
            </a:r>
            <a:r>
              <a:rPr lang="en-US" sz="1050" b="0" i="1" dirty="0">
                <a:solidFill>
                  <a:srgbClr val="273239"/>
                </a:solidFill>
                <a:effectLst/>
                <a:latin typeface="urw-din"/>
              </a:rPr>
              <a:t>__’, ‘__</a:t>
            </a:r>
            <a:r>
              <a:rPr lang="en-US" sz="1050" b="0" i="1" dirty="0" err="1">
                <a:solidFill>
                  <a:srgbClr val="273239"/>
                </a:solidFill>
                <a:effectLst/>
                <a:latin typeface="urw-din"/>
              </a:rPr>
              <a:t>setattr</a:t>
            </a:r>
            <a:r>
              <a:rPr lang="en-US" sz="1050" b="0" i="1" dirty="0">
                <a:solidFill>
                  <a:srgbClr val="273239"/>
                </a:solidFill>
                <a:effectLst/>
                <a:latin typeface="urw-din"/>
              </a:rPr>
              <a:t>__’, ‘__</a:t>
            </a:r>
            <a:r>
              <a:rPr lang="en-US" sz="1050" b="0" i="1" dirty="0" err="1">
                <a:solidFill>
                  <a:srgbClr val="273239"/>
                </a:solidFill>
                <a:effectLst/>
                <a:latin typeface="urw-din"/>
              </a:rPr>
              <a:t>sizeof</a:t>
            </a:r>
            <a:r>
              <a:rPr lang="en-US" sz="1050" b="0" i="1" dirty="0">
                <a:solidFill>
                  <a:srgbClr val="273239"/>
                </a:solidFill>
                <a:effectLst/>
                <a:latin typeface="urw-din"/>
              </a:rPr>
              <a:t>__’, ‘__str__’, ‘__</a:t>
            </a:r>
            <a:r>
              <a:rPr lang="en-US" sz="1050" b="0" i="1" dirty="0" err="1">
                <a:solidFill>
                  <a:srgbClr val="273239"/>
                </a:solidFill>
                <a:effectLst/>
                <a:latin typeface="urw-din"/>
              </a:rPr>
              <a:t>subclasshook</a:t>
            </a:r>
            <a:r>
              <a:rPr lang="en-US" sz="1050" b="0" i="1" dirty="0">
                <a:solidFill>
                  <a:srgbClr val="273239"/>
                </a:solidFill>
                <a:effectLst/>
                <a:latin typeface="urw-din"/>
              </a:rPr>
              <a:t>__’]</a:t>
            </a:r>
            <a:endParaRPr lang="en-US" sz="12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18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Properties of object()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Objects of object class cannot add new attributes to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These objects are uniquely made and do not equate to one other, </a:t>
            </a:r>
            <a:r>
              <a:rPr lang="en-US" sz="1800" b="0" i="0" dirty="0" err="1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i.e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 don’t return true once compared.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the object acts as a base class for all the custom objects that we make.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7966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28" y="100668"/>
            <a:ext cx="11685864" cy="620785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What is docstring in Python?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782" y="1350628"/>
            <a:ext cx="11685864" cy="54067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docstrings are the string literals enclosed in triple quotes that appear right after the definition of a function, method, class, or module. These are generally used to describe the functionality of a particular function, method, class, or module. We can access these docstrings using the __doc__ attribute. </a:t>
            </a: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Link For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Docsting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https://www.geeksforgeeks.org/python-docstrings/</a:t>
            </a:r>
            <a:endParaRPr lang="en-US" sz="2000" dirty="0">
              <a:highlight>
                <a:srgbClr val="FFFF00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highlight>
                  <a:srgbClr val="FFFF00"/>
                </a:highlight>
              </a:rPr>
              <a:t>Video Link : https://www.youtube.com/watch?v=btaMVAQ6jrs</a:t>
            </a:r>
          </a:p>
        </p:txBody>
      </p:sp>
    </p:spTree>
    <p:extLst>
      <p:ext uri="{BB962C8B-B14F-4D97-AF65-F5344CB8AC3E}">
        <p14:creationId xmlns:p14="http://schemas.microsoft.com/office/powerpoint/2010/main" val="57793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68"/>
            <a:ext cx="9144000" cy="1249960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Nunito Sans" pitchFamily="2" charset="0"/>
              </a:rPr>
              <a:t>What is monkey patching?</a:t>
            </a:r>
            <a:br>
              <a:rPr lang="en-IN" sz="800" b="1" i="0" dirty="0">
                <a:effectLst/>
                <a:latin typeface="Nunito Sans" pitchFamily="2" charset="0"/>
              </a:rPr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59" y="1350628"/>
            <a:ext cx="10407941" cy="5406704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In Python, the term monkey patch refers to dynamic (or run-time) modifications of a class or module. In Python, we can actually change the behavior of code at run-time.</a:t>
            </a:r>
          </a:p>
          <a:p>
            <a:pPr algn="l"/>
            <a:endParaRPr lang="en-US" sz="2000" dirty="0">
              <a:solidFill>
                <a:srgbClr val="273239"/>
              </a:solidFill>
              <a:highlight>
                <a:srgbClr val="FFFF00"/>
              </a:highlight>
              <a:latin typeface="urw-din"/>
            </a:endParaRPr>
          </a:p>
          <a:p>
            <a:pPr algn="l"/>
            <a:r>
              <a:rPr lang="en-US" sz="2000" dirty="0">
                <a:solidFill>
                  <a:srgbClr val="273239"/>
                </a:solidFill>
                <a:highlight>
                  <a:srgbClr val="FFFF00"/>
                </a:highlight>
                <a:latin typeface="urw-din"/>
              </a:rPr>
              <a:t>Link : https://www.geeksforgeeks.org/monkey-patching-in-python-dynamic-behavior/</a:t>
            </a:r>
            <a:endParaRPr lang="en-IN" sz="20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11B4F-5246-43EC-A794-0613D7B7FC05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https://www.youtube.com/watch?v=pkSpKzOkLYg</a:t>
            </a:r>
          </a:p>
        </p:txBody>
      </p:sp>
    </p:spTree>
    <p:extLst>
      <p:ext uri="{BB962C8B-B14F-4D97-AF65-F5344CB8AC3E}">
        <p14:creationId xmlns:p14="http://schemas.microsoft.com/office/powerpoint/2010/main" val="68675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668"/>
            <a:ext cx="12192000" cy="1249960"/>
          </a:xfrm>
        </p:spPr>
        <p:txBody>
          <a:bodyPr>
            <a:normAutofit/>
          </a:bodyPr>
          <a:lstStyle/>
          <a:p>
            <a:r>
              <a:rPr lang="en-IN" sz="1800" b="1" u="none" strike="noStrike" dirty="0">
                <a:solidFill>
                  <a:srgbClr val="000000"/>
                </a:solidFill>
                <a:effectLst/>
                <a:latin typeface="Tomorrow"/>
                <a:ea typeface="Tomorrow"/>
                <a:cs typeface="Tomorrow"/>
              </a:rPr>
              <a:t>How are classes created in Python? </a:t>
            </a:r>
            <a:br>
              <a:rPr lang="en-IN" sz="1800" b="1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800" b="1" i="0" dirty="0">
                <a:effectLst/>
                <a:latin typeface="Nunito Sans" pitchFamily="2" charset="0"/>
              </a:rPr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59" y="1350628"/>
            <a:ext cx="10407941" cy="5406704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Classes are created by keyword class.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Attributes are the variables that belong to a class.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Attributes are always public and can be accessed using the dot (.) operator.</a:t>
            </a:r>
          </a:p>
          <a:p>
            <a:pPr algn="l"/>
            <a:endParaRPr lang="en-IN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327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8889"/>
          </a:xfrm>
        </p:spPr>
        <p:txBody>
          <a:bodyPr>
            <a:normAutofit/>
          </a:bodyPr>
          <a:lstStyle/>
          <a:p>
            <a:pPr algn="l"/>
            <a:br>
              <a:rPr lang="en-IN" sz="1800" b="1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1800" b="1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self </a:t>
            </a:r>
            <a:r>
              <a:rPr lang="en-IN" sz="1800" b="1" u="none" strike="noStrike">
                <a:solidFill>
                  <a:srgbClr val="4343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Python ?</a:t>
            </a:r>
            <a:br>
              <a:rPr lang="en-IN" sz="800" b="1" i="0" dirty="0">
                <a:effectLst/>
                <a:latin typeface="Nunito Sans" pitchFamily="2" charset="0"/>
              </a:rPr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056443"/>
            <a:ext cx="12192000" cy="57008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is a default variable that contains the memory address of the current object.</a:t>
            </a:r>
          </a:p>
          <a:p>
            <a:pPr marL="0" indent="0" algn="l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variable is used to refer all the instance variable and method.</a:t>
            </a:r>
          </a:p>
          <a:p>
            <a:pPr marL="0" indent="0" algn="l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we create object of a class, the object name contains the memory location of the object. </a:t>
            </a:r>
          </a:p>
          <a:p>
            <a:pPr marL="0" indent="0" algn="l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memory location is internally passed to </a:t>
            </a:r>
            <a:r>
              <a:rPr lang="en-US" sz="20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as </a:t>
            </a:r>
            <a:r>
              <a:rPr lang="en-US" sz="20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knows the memory address of the object so we can access variable and method of object.</a:t>
            </a:r>
          </a:p>
          <a:p>
            <a:pPr marL="0" indent="0" algn="l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 is the first argument to any object method because the first argument is always the object reference. This is automatic, whether you call it </a:t>
            </a:r>
            <a:r>
              <a:rPr lang="en-US" sz="20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or not.</a:t>
            </a:r>
          </a:p>
          <a:p>
            <a:pPr marL="0" indent="0" algn="l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 __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 algn="l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 algn="l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0786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Nunito Sans</vt:lpstr>
      <vt:lpstr>Poppins</vt:lpstr>
      <vt:lpstr>Times New Roman</vt:lpstr>
      <vt:lpstr>Tomorrow</vt:lpstr>
      <vt:lpstr>urw-din</vt:lpstr>
      <vt:lpstr>Office Theme</vt:lpstr>
      <vt:lpstr>PowerPoint Presentation</vt:lpstr>
      <vt:lpstr>What is object() function in Python?</vt:lpstr>
      <vt:lpstr>What is docstring in Python?</vt:lpstr>
      <vt:lpstr>What is monkey patching? </vt:lpstr>
      <vt:lpstr>How are classes created in Python?   </vt:lpstr>
      <vt:lpstr> What is self in Python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8</cp:revision>
  <dcterms:created xsi:type="dcterms:W3CDTF">2021-12-17T13:52:08Z</dcterms:created>
  <dcterms:modified xsi:type="dcterms:W3CDTF">2021-12-19T14:05:09Z</dcterms:modified>
</cp:coreProperties>
</file>