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7" r:id="rId3"/>
    <p:sldId id="3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terals-in-python/" TargetMode="External"/><Relationship Id="rId2" Type="http://schemas.openxmlformats.org/officeDocument/2006/relationships/hyperlink" Target="https://www.geeksforgeeks.org/mutable-vs-immutable-objects-in-pytho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855677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2. What are Keywords in Python?</a:t>
            </a:r>
            <a:br>
              <a:rPr lang="en-US" sz="800" b="0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89901"/>
            <a:ext cx="12192000" cy="5868099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highlight>
                  <a:srgbClr val="FFFF00"/>
                </a:highlight>
              </a:rPr>
              <a:t>Keywords in Python are reserved words which are used as identifiers, function name or variable name. They help define the structure and syntax of the language. 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There are a total of 33 keywords in Python 3.7 which can change in the next version, i.e., Python 3.8. A list of all the keywords is provided below: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Keywords in Python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False	class	finally	is	return</a:t>
            </a:r>
          </a:p>
          <a:p>
            <a:pPr algn="l"/>
            <a:r>
              <a:rPr lang="en-US" sz="1600" dirty="0"/>
              <a:t>None	continue	for	lambda	try</a:t>
            </a:r>
          </a:p>
          <a:p>
            <a:pPr algn="l"/>
            <a:r>
              <a:rPr lang="en-US" sz="1600" dirty="0"/>
              <a:t>True	def	from	nonlocal	while</a:t>
            </a:r>
          </a:p>
          <a:p>
            <a:pPr algn="l"/>
            <a:r>
              <a:rPr lang="en-US" sz="1600" dirty="0"/>
              <a:t>and	del	global	not	with</a:t>
            </a:r>
          </a:p>
          <a:p>
            <a:pPr algn="l"/>
            <a:r>
              <a:rPr lang="en-US" sz="1600" dirty="0"/>
              <a:t>as	</a:t>
            </a:r>
            <a:r>
              <a:rPr lang="en-US" sz="1600" dirty="0" err="1"/>
              <a:t>elif</a:t>
            </a:r>
            <a:r>
              <a:rPr lang="en-US" sz="1600" dirty="0"/>
              <a:t>	if	or	yield</a:t>
            </a:r>
          </a:p>
          <a:p>
            <a:pPr algn="l"/>
            <a:r>
              <a:rPr lang="en-US" sz="1600" dirty="0"/>
              <a:t>assert	else	import	pass	</a:t>
            </a:r>
          </a:p>
          <a:p>
            <a:pPr algn="l"/>
            <a:r>
              <a:rPr lang="en-US" sz="1600" dirty="0"/>
              <a:t>break	except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7122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87229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3. What are Literals in Python and explain about different Literals?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79508"/>
            <a:ext cx="12192000" cy="6178493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Generally, literals are a notation for representing a fixed value in source code. They can also be defined as raw value or data given in variables or constants. </a:t>
            </a:r>
          </a:p>
          <a:p>
            <a:pPr algn="ctr" fontAlgn="base"/>
            <a:r>
              <a:rPr lang="en-US" sz="2200" b="1" i="0" dirty="0">
                <a:solidFill>
                  <a:srgbClr val="273239"/>
                </a:solidFill>
                <a:effectLst/>
                <a:latin typeface="urw-din"/>
              </a:rPr>
              <a:t>String literals</a:t>
            </a:r>
          </a:p>
          <a:p>
            <a:pPr algn="l" fontAlgn="base"/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A string literal can be created by writing a text(a group of Characters ) surrounded by the single(”), double(“”), or triple quotes.  By using triple quotes we can write multi-line strings or display in the desired way. </a:t>
            </a:r>
          </a:p>
          <a:p>
            <a:pPr fontAlgn="base"/>
            <a:r>
              <a:rPr lang="en-US" sz="2200" b="1" i="0" dirty="0">
                <a:solidFill>
                  <a:srgbClr val="273239"/>
                </a:solidFill>
                <a:effectLst/>
                <a:latin typeface="urw-din"/>
              </a:rPr>
              <a:t>Character literal</a:t>
            </a:r>
          </a:p>
          <a:p>
            <a:pPr algn="l" fontAlgn="base"/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It is also a type of string literals where a single character surrounded by single or double-quotes.</a:t>
            </a:r>
          </a:p>
          <a:p>
            <a:pPr algn="ctr" fontAlgn="base"/>
            <a:r>
              <a:rPr lang="en-US" sz="2200" b="1" i="0" dirty="0">
                <a:solidFill>
                  <a:srgbClr val="273239"/>
                </a:solidFill>
                <a:effectLst/>
                <a:latin typeface="urw-din"/>
              </a:rPr>
              <a:t>Numeric literals</a:t>
            </a:r>
          </a:p>
          <a:p>
            <a:pPr algn="l" fontAlgn="base"/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They are  </a:t>
            </a:r>
            <a:r>
              <a:rPr lang="en-US" sz="2200" b="0" i="0" u="sng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  <a:hlinkClick r:id="rId2"/>
              </a:rPr>
              <a:t>immutable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 and there are three types of numeric literal : 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b="1" i="0" dirty="0">
                <a:solidFill>
                  <a:srgbClr val="273239"/>
                </a:solidFill>
                <a:effectLst/>
                <a:latin typeface="urw-din"/>
              </a:rPr>
              <a:t>Integer : 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Both positive and negative numbers including 0. There should not be any fractional part.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b="1" i="0" dirty="0">
                <a:solidFill>
                  <a:srgbClr val="273239"/>
                </a:solidFill>
                <a:effectLst/>
                <a:latin typeface="urw-din"/>
              </a:rPr>
              <a:t>Float : 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These are real numbers having both integer and fractional parts.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b="1" i="0" dirty="0">
                <a:solidFill>
                  <a:srgbClr val="273239"/>
                </a:solidFill>
                <a:effectLst/>
                <a:latin typeface="urw-din"/>
              </a:rPr>
              <a:t>Complex : 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The numerals will be in the form of 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a + </a:t>
            </a:r>
            <a:r>
              <a:rPr lang="en-US" sz="2200" b="1" i="0" dirty="0" err="1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bj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, where ‘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a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‘ is the real part and ‘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b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‘ is the complex part.</a:t>
            </a:r>
          </a:p>
          <a:p>
            <a:pPr algn="ctr" fontAlgn="base"/>
            <a:r>
              <a:rPr lang="en-US" sz="2200" b="1" i="0" dirty="0">
                <a:solidFill>
                  <a:srgbClr val="273239"/>
                </a:solidFill>
                <a:effectLst/>
                <a:latin typeface="urw-din"/>
              </a:rPr>
              <a:t>Boolean literals</a:t>
            </a:r>
          </a:p>
          <a:p>
            <a:pPr algn="l" fontAlgn="base"/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There are only two Boolean literals in Python. They are 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true 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and 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false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. In python, 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True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 represents the value as 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1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 and 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False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 represents the value as 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0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.</a:t>
            </a:r>
          </a:p>
          <a:p>
            <a:pPr algn="ctr" fontAlgn="base"/>
            <a:r>
              <a:rPr lang="en-US" sz="2200" b="1" i="0" dirty="0">
                <a:solidFill>
                  <a:srgbClr val="273239"/>
                </a:solidFill>
                <a:effectLst/>
                <a:latin typeface="urw-din"/>
              </a:rPr>
              <a:t>Literal Collections</a:t>
            </a:r>
          </a:p>
          <a:p>
            <a:pPr algn="l" fontAlgn="base"/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There are four different types of literal collections</a:t>
            </a:r>
          </a:p>
          <a:p>
            <a:pPr algn="l" fontAlgn="base">
              <a:buFont typeface="+mj-lt"/>
              <a:buAutoNum type="arabicPeriod"/>
            </a:pPr>
            <a:r>
              <a:rPr lang="en-IN" sz="2200" b="1" i="0" dirty="0">
                <a:solidFill>
                  <a:srgbClr val="273239"/>
                </a:solidFill>
                <a:effectLst/>
                <a:latin typeface="urw-din"/>
              </a:rPr>
              <a:t>List literals  </a:t>
            </a:r>
            <a:r>
              <a:rPr lang="en-IN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: 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List contains items of different data types. The values stored in List are separated by comma (,) and enclosed within square brackets([]). We can store different types of data in a List. Lists are mutable.</a:t>
            </a:r>
            <a:endParaRPr lang="en-IN" sz="2200" b="0" i="0" dirty="0">
              <a:solidFill>
                <a:srgbClr val="273239"/>
              </a:solidFill>
              <a:effectLst/>
              <a:highlight>
                <a:srgbClr val="FFFF00"/>
              </a:highlight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2200" b="1" i="0" dirty="0">
                <a:solidFill>
                  <a:srgbClr val="273239"/>
                </a:solidFill>
                <a:effectLst/>
                <a:latin typeface="urw-din"/>
              </a:rPr>
              <a:t>Tuple literals : 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A tuple is a collection of different data-type.  It is enclosed by the parentheses ‘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()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‘ and each element is separated by the comma(,). It is immutable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IN" sz="22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2200" b="1" i="0" dirty="0">
                <a:solidFill>
                  <a:srgbClr val="273239"/>
                </a:solidFill>
                <a:effectLst/>
                <a:latin typeface="urw-din"/>
              </a:rPr>
              <a:t> Dictionary literals : 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Dictionary stores the data in the key-value pair. It is enclosed by curly-braces ‘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{}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‘ and each pair is separated by the commas(,).  We can store different types of data in a dictionary. Dictionaries are mutable.</a:t>
            </a:r>
            <a:endParaRPr lang="en-IN" sz="2200" b="0" i="0" dirty="0">
              <a:solidFill>
                <a:srgbClr val="273239"/>
              </a:solidFill>
              <a:effectLst/>
              <a:highlight>
                <a:srgbClr val="FFFF00"/>
              </a:highlight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2200" b="1" i="0" dirty="0">
                <a:solidFill>
                  <a:srgbClr val="273239"/>
                </a:solidFill>
                <a:effectLst/>
                <a:latin typeface="urw-din"/>
              </a:rPr>
              <a:t>Set literals : 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Set is the collection of the unordered data set. It is enclosed by the {} and each element is separated by the comma(,).</a:t>
            </a:r>
          </a:p>
          <a:p>
            <a:pPr algn="ctr" fontAlgn="base"/>
            <a:r>
              <a:rPr lang="en-US" sz="2200" b="1" i="0" dirty="0">
                <a:solidFill>
                  <a:srgbClr val="273239"/>
                </a:solidFill>
                <a:effectLst/>
                <a:latin typeface="urw-din"/>
              </a:rPr>
              <a:t>Special literals</a:t>
            </a:r>
          </a:p>
          <a:p>
            <a:pPr algn="l" fontAlgn="base"/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Python contains one special literal (None). 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‘None’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 is used to define a null variable. If 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‘None’ 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is compared with anything else other than a 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‘None’</a:t>
            </a:r>
            <a:r>
              <a:rPr lang="en-US" sz="22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, it will return </a:t>
            </a:r>
            <a:r>
              <a:rPr lang="en-US" sz="22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false</a:t>
            </a:r>
            <a:r>
              <a:rPr lang="en-US" sz="2200" dirty="0">
                <a:solidFill>
                  <a:srgbClr val="273239"/>
                </a:solidFill>
                <a:highlight>
                  <a:srgbClr val="FFFF00"/>
                </a:highlight>
                <a:latin typeface="urw-din"/>
              </a:rPr>
              <a:t>.</a:t>
            </a:r>
            <a:endParaRPr lang="en-US" sz="2200" b="0" i="0" dirty="0">
              <a:solidFill>
                <a:srgbClr val="273239"/>
              </a:solidFill>
              <a:effectLst/>
              <a:highlight>
                <a:srgbClr val="FFFF00"/>
              </a:highlight>
              <a:latin typeface="urw-din"/>
            </a:endParaRPr>
          </a:p>
          <a:p>
            <a:pPr algn="l" fontAlgn="base"/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  <a:hlinkClick r:id="rId3"/>
              </a:rPr>
              <a:t>https://www.geeksforgeeks.org/literals-in-python/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9673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urw-din</vt:lpstr>
      <vt:lpstr>Office Theme</vt:lpstr>
      <vt:lpstr>PowerPoint Presentation</vt:lpstr>
      <vt:lpstr>2. What are Keywords in Python? </vt:lpstr>
      <vt:lpstr>3. What are Literals in Python and explain about different Literals?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4</cp:revision>
  <dcterms:created xsi:type="dcterms:W3CDTF">2021-12-17T13:52:08Z</dcterms:created>
  <dcterms:modified xsi:type="dcterms:W3CDTF">2021-12-17T16:48:06Z</dcterms:modified>
</cp:coreProperties>
</file>