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7" r:id="rId3"/>
    <p:sldId id="363" r:id="rId4"/>
    <p:sldId id="36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B513-434C-4054-AC1D-833B34EFB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F27F64-2341-4B8F-B882-346350C730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BE36FA-1127-44E5-B7DD-6CA4D51ACBF6}"/>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5" name="Footer Placeholder 4">
            <a:extLst>
              <a:ext uri="{FF2B5EF4-FFF2-40B4-BE49-F238E27FC236}">
                <a16:creationId xmlns:a16="http://schemas.microsoft.com/office/drawing/2014/main" id="{89E3EEBC-C966-4E1B-93CC-B145D9BD8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C10CB-49A8-4FA3-A754-96A28D5D523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149936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0C2-8493-4A3B-B95B-D3DE8F6855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F40C1-B69B-465A-B581-B7435506F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730D4-4E02-4C00-A6CE-2EC140E95C6E}"/>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5" name="Footer Placeholder 4">
            <a:extLst>
              <a:ext uri="{FF2B5EF4-FFF2-40B4-BE49-F238E27FC236}">
                <a16:creationId xmlns:a16="http://schemas.microsoft.com/office/drawing/2014/main" id="{63B90F8F-EE23-4D40-99F0-CAB187CC1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EDE96-F736-4B4E-BEDA-E5FEB362DC94}"/>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72373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C395A-A9B5-4B7C-848B-1B634A54E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19F18-ED7E-4BDA-85AB-18E29FFF3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B1DCF-E4C5-4D48-A53E-7A18AE5DA554}"/>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5" name="Footer Placeholder 4">
            <a:extLst>
              <a:ext uri="{FF2B5EF4-FFF2-40B4-BE49-F238E27FC236}">
                <a16:creationId xmlns:a16="http://schemas.microsoft.com/office/drawing/2014/main" id="{B7325C84-0C02-4596-92BC-A3A05E973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75EA4-6F57-4159-980F-64B6EF72DFD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72826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7C24-0067-45DE-865D-C63194DEB2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42A4F7-C595-47B4-9B54-0C7743FC6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56246-C263-4B5A-BB8A-FE456570C497}"/>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5" name="Footer Placeholder 4">
            <a:extLst>
              <a:ext uri="{FF2B5EF4-FFF2-40B4-BE49-F238E27FC236}">
                <a16:creationId xmlns:a16="http://schemas.microsoft.com/office/drawing/2014/main" id="{6C11FB35-EAF9-459E-AD07-922D27A74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51304-5BEA-48A3-A0C3-6D08AD20721A}"/>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77057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1D97-8EF1-479F-A5AF-28A7596CB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EF1E56-8D25-469C-8679-22662EF37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CDCC85-7BA1-4F22-A39B-A5443F4BA0E1}"/>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5" name="Footer Placeholder 4">
            <a:extLst>
              <a:ext uri="{FF2B5EF4-FFF2-40B4-BE49-F238E27FC236}">
                <a16:creationId xmlns:a16="http://schemas.microsoft.com/office/drawing/2014/main" id="{9118630A-012B-480C-9997-8C3F8A305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9BFE8-18C7-455A-8740-2BA49EE59B58}"/>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17345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33F3-C7C7-46EF-9694-71C2F7EEE6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AB861-1CAA-47F4-85F2-58047AFEA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49EE56-E99E-475F-AB88-CF5BDC0FF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AD4B2E-F1E9-4587-9CA3-DB1D7B1CBB0D}"/>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6" name="Footer Placeholder 5">
            <a:extLst>
              <a:ext uri="{FF2B5EF4-FFF2-40B4-BE49-F238E27FC236}">
                <a16:creationId xmlns:a16="http://schemas.microsoft.com/office/drawing/2014/main" id="{D62AA812-793F-4DF5-A627-775BB4764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3EEC93-98C1-4CD2-89FF-6B5CE366E256}"/>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407927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BFD-0E40-4A69-9F87-0EC2F9EDA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C9EE6-E3CA-490E-A465-7683B02A0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67A2D-1F5C-4827-A883-DD64C96F19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A18134-B232-4B01-B72F-2257EDA78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9ED9F-912E-41EA-9BAE-A8AAC4A6F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DCE619-A52F-4F26-B986-82257486FD1A}"/>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8" name="Footer Placeholder 7">
            <a:extLst>
              <a:ext uri="{FF2B5EF4-FFF2-40B4-BE49-F238E27FC236}">
                <a16:creationId xmlns:a16="http://schemas.microsoft.com/office/drawing/2014/main" id="{CBFDB1D4-56E9-4978-9904-72FFD3C2DE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1F95F8-FEE8-44D0-B6DA-268A15574BB2}"/>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223647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27C6-F9CA-44CC-92B1-A0DFD16A28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F82CC-7A75-4911-B470-2CFDA2593298}"/>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4" name="Footer Placeholder 3">
            <a:extLst>
              <a:ext uri="{FF2B5EF4-FFF2-40B4-BE49-F238E27FC236}">
                <a16:creationId xmlns:a16="http://schemas.microsoft.com/office/drawing/2014/main" id="{13BF7696-C2A3-4F2D-A78B-F6FD8DB24E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A9D853-59A7-4787-A4ED-77C261C2E95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403227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86EEC-6AA8-4D83-89BD-4624406E57AF}"/>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3" name="Footer Placeholder 2">
            <a:extLst>
              <a:ext uri="{FF2B5EF4-FFF2-40B4-BE49-F238E27FC236}">
                <a16:creationId xmlns:a16="http://schemas.microsoft.com/office/drawing/2014/main" id="{B7B89EF4-2B23-4B20-B69F-A578D9D97C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0F8456-BE7C-4A62-BF48-2DE008017FAB}"/>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01742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BFEA-F6FF-48D5-83EF-20F5C26E9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909B34-FD11-475D-A20B-A87B2EB00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0E645B-1DB5-4C74-AB7A-B7B3A1A56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E08DA-4143-4549-BFBD-B072B5715566}"/>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6" name="Footer Placeholder 5">
            <a:extLst>
              <a:ext uri="{FF2B5EF4-FFF2-40B4-BE49-F238E27FC236}">
                <a16:creationId xmlns:a16="http://schemas.microsoft.com/office/drawing/2014/main" id="{FA6C03E8-91D9-4AE1-A67C-828083B71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A6DCC-12D7-4124-BE40-67D4A651DB47}"/>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260978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EB8B-DD9A-4320-81C0-27B9AE040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6251BA-46F6-49DF-9D2A-36DDDF29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9C9B1-7513-4D1B-9A73-B85EFCEE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2A281-8EE8-4655-9617-DBFDA5A5670A}"/>
              </a:ext>
            </a:extLst>
          </p:cNvPr>
          <p:cNvSpPr>
            <a:spLocks noGrp="1"/>
          </p:cNvSpPr>
          <p:nvPr>
            <p:ph type="dt" sz="half" idx="10"/>
          </p:nvPr>
        </p:nvSpPr>
        <p:spPr/>
        <p:txBody>
          <a:bodyPr/>
          <a:lstStyle/>
          <a:p>
            <a:fld id="{FAB96648-3844-4145-9ABD-2D16BF2482E0}" type="datetimeFigureOut">
              <a:rPr lang="en-IN" smtClean="0"/>
              <a:t>29-12-2021</a:t>
            </a:fld>
            <a:endParaRPr lang="en-IN"/>
          </a:p>
        </p:txBody>
      </p:sp>
      <p:sp>
        <p:nvSpPr>
          <p:cNvPr id="6" name="Footer Placeholder 5">
            <a:extLst>
              <a:ext uri="{FF2B5EF4-FFF2-40B4-BE49-F238E27FC236}">
                <a16:creationId xmlns:a16="http://schemas.microsoft.com/office/drawing/2014/main" id="{025AAF32-C869-4C6D-B627-C0F330A70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5085C-53B7-46C6-846E-5CCAB7B17579}"/>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25264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348B1-A621-4F64-BE38-1763C3F2E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29EA87-A5C1-4A35-B63A-740BF341D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7F583-DA17-4DCD-B20D-836774353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96648-3844-4145-9ABD-2D16BF2482E0}" type="datetimeFigureOut">
              <a:rPr lang="en-IN" smtClean="0"/>
              <a:t>29-12-2021</a:t>
            </a:fld>
            <a:endParaRPr lang="en-IN"/>
          </a:p>
        </p:txBody>
      </p:sp>
      <p:sp>
        <p:nvSpPr>
          <p:cNvPr id="5" name="Footer Placeholder 4">
            <a:extLst>
              <a:ext uri="{FF2B5EF4-FFF2-40B4-BE49-F238E27FC236}">
                <a16:creationId xmlns:a16="http://schemas.microsoft.com/office/drawing/2014/main" id="{4D815DD3-0586-48A0-8AFB-BC16A0F31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7DDC06-8960-4C1C-8758-EF23CF41A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EF6BA-0201-4970-A584-C0594118AA45}" type="slidenum">
              <a:rPr lang="en-IN" smtClean="0"/>
              <a:t>‹#›</a:t>
            </a:fld>
            <a:endParaRPr lang="en-IN"/>
          </a:p>
        </p:txBody>
      </p:sp>
    </p:spTree>
    <p:extLst>
      <p:ext uri="{BB962C8B-B14F-4D97-AF65-F5344CB8AC3E}">
        <p14:creationId xmlns:p14="http://schemas.microsoft.com/office/powerpoint/2010/main" val="385004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private-variables-pyth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C0E3-A706-4363-A8A8-957A5FDE29E4}"/>
              </a:ext>
            </a:extLst>
          </p:cNvPr>
          <p:cNvSpPr>
            <a:spLocks noGrp="1"/>
          </p:cNvSpPr>
          <p:nvPr>
            <p:ph type="ctrTitle"/>
          </p:nvPr>
        </p:nvSpPr>
        <p:spPr>
          <a:xfrm>
            <a:off x="0" y="1"/>
            <a:ext cx="12191999" cy="754602"/>
          </a:xfrm>
        </p:spPr>
        <p:txBody>
          <a:bodyPr>
            <a:normAutofit/>
          </a:bodyPr>
          <a:lstStyle/>
          <a:p>
            <a:pPr algn="l"/>
            <a:endParaRPr lang="en-IN" sz="2000" dirty="0"/>
          </a:p>
        </p:txBody>
      </p:sp>
      <p:sp>
        <p:nvSpPr>
          <p:cNvPr id="3" name="Subtitle 2">
            <a:extLst>
              <a:ext uri="{FF2B5EF4-FFF2-40B4-BE49-F238E27FC236}">
                <a16:creationId xmlns:a16="http://schemas.microsoft.com/office/drawing/2014/main" id="{0438F896-4B9A-4491-97AC-AB28F477DE23}"/>
              </a:ext>
            </a:extLst>
          </p:cNvPr>
          <p:cNvSpPr>
            <a:spLocks noGrp="1"/>
          </p:cNvSpPr>
          <p:nvPr>
            <p:ph type="subTitle" idx="1"/>
          </p:nvPr>
        </p:nvSpPr>
        <p:spPr>
          <a:xfrm>
            <a:off x="1" y="825623"/>
            <a:ext cx="12191998" cy="6032376"/>
          </a:xfrm>
        </p:spPr>
        <p:txBody>
          <a:bodyPr>
            <a:normAutofit/>
          </a:bodyPr>
          <a:lstStyle/>
          <a:p>
            <a:pPr algn="l"/>
            <a:endParaRPr lang="en-IN" sz="1600" dirty="0"/>
          </a:p>
        </p:txBody>
      </p:sp>
    </p:spTree>
    <p:extLst>
      <p:ext uri="{BB962C8B-B14F-4D97-AF65-F5344CB8AC3E}">
        <p14:creationId xmlns:p14="http://schemas.microsoft.com/office/powerpoint/2010/main" val="326241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1524000" y="100668"/>
            <a:ext cx="9144000" cy="1073791"/>
          </a:xfrm>
        </p:spPr>
        <p:txBody>
          <a:bodyPr>
            <a:normAutofit/>
          </a:bodyPr>
          <a:lstStyle/>
          <a:p>
            <a:r>
              <a:rPr lang="en-IN" sz="2000" b="1" i="0" dirty="0">
                <a:solidFill>
                  <a:srgbClr val="111111"/>
                </a:solidFill>
                <a:effectLst/>
                <a:latin typeface="Poppins" panose="00000500000000000000" pitchFamily="2" charset="0"/>
              </a:rPr>
              <a:t>Define encapsulation in Python?</a:t>
            </a:r>
            <a:br>
              <a:rPr lang="en-IN" sz="800" b="0" i="0" dirty="0">
                <a:solidFill>
                  <a:srgbClr val="111111"/>
                </a:solidFill>
                <a:effectLst/>
                <a:latin typeface="Poppins" panose="00000500000000000000" pitchFamily="2" charset="0"/>
              </a:rPr>
            </a:br>
            <a:endParaRPr lang="en-IN" sz="2000"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494950" y="1350628"/>
            <a:ext cx="11325138" cy="5406704"/>
          </a:xfrm>
        </p:spPr>
        <p:txBody>
          <a:bodyPr>
            <a:normAutofit/>
          </a:bodyPr>
          <a:lstStyle/>
          <a:p>
            <a:pPr algn="l"/>
            <a:r>
              <a:rPr lang="en-US" sz="2000" b="0" i="0" dirty="0">
                <a:solidFill>
                  <a:srgbClr val="273239"/>
                </a:solidFill>
                <a:effectLst/>
                <a:highlight>
                  <a:srgbClr val="FFFF00"/>
                </a:highlight>
                <a:latin typeface="urw-din"/>
              </a:rPr>
              <a:t>Encapsulation is one of the fundamental concepts in object-oriented programming (OOP).</a:t>
            </a:r>
          </a:p>
          <a:p>
            <a:pPr algn="l"/>
            <a:r>
              <a:rPr lang="en-US" sz="2000" b="0" i="0" dirty="0">
                <a:solidFill>
                  <a:srgbClr val="273239"/>
                </a:solidFill>
                <a:effectLst/>
                <a:highlight>
                  <a:srgbClr val="FFFF00"/>
                </a:highlight>
                <a:latin typeface="urw-din"/>
              </a:rPr>
              <a:t> It describes the idea of wrapping data and the methods that work on data within one unit. This puts restrictions on accessing variables and methods directly and can prevent the accidental modification of data. To prevent accidental change, an object’s variable can only be changed by an object’s method. Those types of variables are known as </a:t>
            </a:r>
            <a:r>
              <a:rPr lang="en-US" sz="2000" b="1" i="0" dirty="0">
                <a:solidFill>
                  <a:srgbClr val="273239"/>
                </a:solidFill>
                <a:effectLst/>
                <a:highlight>
                  <a:srgbClr val="FFFF00"/>
                </a:highlight>
                <a:latin typeface="urw-din"/>
              </a:rPr>
              <a:t>private variable</a:t>
            </a:r>
            <a:r>
              <a:rPr lang="en-US" sz="2000" b="0" i="0" dirty="0">
                <a:solidFill>
                  <a:srgbClr val="273239"/>
                </a:solidFill>
                <a:effectLst/>
                <a:highlight>
                  <a:srgbClr val="FFFF00"/>
                </a:highlight>
                <a:latin typeface="urw-din"/>
              </a:rPr>
              <a:t>. </a:t>
            </a:r>
            <a:br>
              <a:rPr lang="en-US" sz="2000" dirty="0">
                <a:highlight>
                  <a:srgbClr val="FFFF00"/>
                </a:highlight>
              </a:rPr>
            </a:br>
            <a:r>
              <a:rPr lang="en-US" sz="2000" b="0" i="0" dirty="0">
                <a:solidFill>
                  <a:srgbClr val="273239"/>
                </a:solidFill>
                <a:effectLst/>
                <a:highlight>
                  <a:srgbClr val="FFFF00"/>
                </a:highlight>
                <a:latin typeface="urw-din"/>
              </a:rPr>
              <a:t>A class is an example of encapsulation as it encapsulates all the data that is member functions, variables, etc.</a:t>
            </a:r>
            <a:br>
              <a:rPr lang="en-US" sz="1200" dirty="0"/>
            </a:br>
            <a:endParaRPr lang="en-IN" sz="1600" dirty="0"/>
          </a:p>
        </p:txBody>
      </p:sp>
    </p:spTree>
    <p:extLst>
      <p:ext uri="{BB962C8B-B14F-4D97-AF65-F5344CB8AC3E}">
        <p14:creationId xmlns:p14="http://schemas.microsoft.com/office/powerpoint/2010/main" val="402887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1524000" y="100668"/>
            <a:ext cx="9144000" cy="1073791"/>
          </a:xfrm>
        </p:spPr>
        <p:txBody>
          <a:bodyPr>
            <a:normAutofit/>
          </a:bodyPr>
          <a:lstStyle/>
          <a:p>
            <a:r>
              <a:rPr lang="en-IN" sz="2800" b="1" i="0" dirty="0">
                <a:solidFill>
                  <a:srgbClr val="273239"/>
                </a:solidFill>
                <a:effectLst/>
                <a:latin typeface="urw-din"/>
              </a:rPr>
              <a:t>Protected members in Python</a:t>
            </a:r>
            <a:br>
              <a:rPr lang="en-IN" sz="800" b="0" i="0" dirty="0">
                <a:solidFill>
                  <a:srgbClr val="111111"/>
                </a:solidFill>
                <a:effectLst/>
                <a:latin typeface="Poppins" panose="00000500000000000000" pitchFamily="2" charset="0"/>
              </a:rPr>
            </a:br>
            <a:endParaRPr lang="en-IN" sz="2000"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494950" y="1350628"/>
            <a:ext cx="11325138" cy="5406704"/>
          </a:xfrm>
        </p:spPr>
        <p:txBody>
          <a:bodyPr>
            <a:normAutofit/>
          </a:bodyPr>
          <a:lstStyle/>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Protected members (in C++ and JAVA) are those members of the class that cannot be accessed outside the class but can be accessed from within the class and its subclasses. To accomplish this in Python, just follow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the convention</a:t>
            </a:r>
            <a:r>
              <a:rPr lang="en-US" sz="2000" dirty="0">
                <a:effectLst/>
                <a:latin typeface="Calibri" panose="020F0502020204030204" pitchFamily="34" charset="0"/>
                <a:ea typeface="Calibri" panose="020F0502020204030204" pitchFamily="34" charset="0"/>
                <a:cs typeface="Times New Roman" panose="02020603050405020304" pitchFamily="18" charset="0"/>
              </a:rPr>
              <a:t> by prefixing the name of the member by a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single underscore “_”</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Note:</a:t>
            </a:r>
            <a:r>
              <a:rPr lang="en-US" sz="2000" dirty="0">
                <a:effectLst/>
                <a:latin typeface="Calibri" panose="020F0502020204030204" pitchFamily="34" charset="0"/>
                <a:ea typeface="Calibri" panose="020F0502020204030204" pitchFamily="34" charset="0"/>
                <a:cs typeface="Times New Roman" panose="02020603050405020304" pitchFamily="18" charset="0"/>
              </a:rPr>
              <a:t> The __</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init</a:t>
            </a:r>
            <a:r>
              <a:rPr lang="en-US" sz="2000" dirty="0">
                <a:effectLst/>
                <a:latin typeface="Calibri" panose="020F0502020204030204" pitchFamily="34" charset="0"/>
                <a:ea typeface="Calibri" panose="020F0502020204030204" pitchFamily="34" charset="0"/>
                <a:cs typeface="Times New Roman" panose="02020603050405020304" pitchFamily="18" charset="0"/>
              </a:rPr>
              <a:t>__ method is a constructor and runs as soon as an object of a class is instantiated.</a:t>
            </a:r>
          </a:p>
          <a:p>
            <a:pPr algn="l">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Link : For Example : https://www.geeksforgeeks.org/encapsulation-in-python/?ref=lbp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34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1524000" y="100668"/>
            <a:ext cx="9144000" cy="1073791"/>
          </a:xfrm>
        </p:spPr>
        <p:txBody>
          <a:bodyPr>
            <a:normAutofit/>
          </a:bodyPr>
          <a:lstStyle/>
          <a:p>
            <a:r>
              <a:rPr lang="en-IN" sz="2000" b="1" i="0" dirty="0">
                <a:solidFill>
                  <a:srgbClr val="111111"/>
                </a:solidFill>
                <a:effectLst/>
                <a:latin typeface="Poppins" panose="00000500000000000000" pitchFamily="2" charset="0"/>
              </a:rPr>
              <a:t>Private Member in Python?</a:t>
            </a:r>
            <a:br>
              <a:rPr lang="en-IN" sz="800" b="0" i="0" dirty="0">
                <a:solidFill>
                  <a:srgbClr val="111111"/>
                </a:solidFill>
                <a:effectLst/>
                <a:latin typeface="Poppins" panose="00000500000000000000" pitchFamily="2" charset="0"/>
              </a:rPr>
            </a:br>
            <a:endParaRPr lang="en-IN" sz="2000"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494950" y="1350628"/>
            <a:ext cx="11325138" cy="5406704"/>
          </a:xfrm>
        </p:spPr>
        <p:txBody>
          <a:bodyPr>
            <a:normAutofit/>
          </a:bodyPr>
          <a:lstStyle/>
          <a:p>
            <a:pPr algn="l"/>
            <a:r>
              <a:rPr lang="en-US" sz="2000" b="0" i="0" dirty="0">
                <a:solidFill>
                  <a:srgbClr val="273239"/>
                </a:solidFill>
                <a:effectLst/>
                <a:latin typeface="urw-din"/>
              </a:rPr>
              <a:t>Private members are similar to protected members, the difference is that the class members declared private should neither be accessed outside the class nor by any base class. In Python, there is no existence of </a:t>
            </a:r>
            <a:r>
              <a:rPr lang="en-US" sz="2000" b="1" i="0" dirty="0">
                <a:solidFill>
                  <a:srgbClr val="273239"/>
                </a:solidFill>
                <a:effectLst/>
                <a:latin typeface="urw-din"/>
              </a:rPr>
              <a:t>Private </a:t>
            </a:r>
            <a:r>
              <a:rPr lang="en-US" sz="2000" b="0" i="0" dirty="0">
                <a:solidFill>
                  <a:srgbClr val="273239"/>
                </a:solidFill>
                <a:effectLst/>
                <a:latin typeface="urw-din"/>
              </a:rPr>
              <a:t>instance variables that cannot be accessed except inside a class. However, to define a private member prefix the member name with double underscore “__”.</a:t>
            </a:r>
          </a:p>
          <a:p>
            <a:pPr algn="l"/>
            <a:r>
              <a:rPr lang="en-US" sz="2000" b="1" i="0" dirty="0">
                <a:solidFill>
                  <a:srgbClr val="273239"/>
                </a:solidFill>
                <a:effectLst/>
                <a:latin typeface="urw-din"/>
              </a:rPr>
              <a:t>Note:</a:t>
            </a:r>
            <a:r>
              <a:rPr lang="en-US" sz="2000" b="0" i="0" dirty="0">
                <a:solidFill>
                  <a:srgbClr val="273239"/>
                </a:solidFill>
                <a:effectLst/>
                <a:latin typeface="urw-din"/>
              </a:rPr>
              <a:t> Python’s private and protected member can be accessed outside the class through </a:t>
            </a:r>
            <a:r>
              <a:rPr lang="en-US" sz="2000" b="0" i="0" dirty="0">
                <a:solidFill>
                  <a:srgbClr val="273239"/>
                </a:solidFill>
                <a:effectLst/>
                <a:latin typeface="urw-din"/>
                <a:hlinkClick r:id="rId2"/>
              </a:rPr>
              <a:t>https://www.geeksforgeeks.org/private-variables-python/</a:t>
            </a:r>
            <a:endParaRPr lang="en-US" sz="2000" b="0" i="0" dirty="0">
              <a:solidFill>
                <a:srgbClr val="273239"/>
              </a:solidFill>
              <a:effectLst/>
              <a:latin typeface="urw-din"/>
            </a:endParaRPr>
          </a:p>
          <a:p>
            <a:pPr algn="l"/>
            <a:endParaRPr lang="en-US" sz="2000" dirty="0">
              <a:solidFill>
                <a:srgbClr val="273239"/>
              </a:solidFill>
              <a:latin typeface="urw-din"/>
            </a:endParaRPr>
          </a:p>
          <a:p>
            <a:pPr algn="l"/>
            <a:r>
              <a:rPr lang="en-US" sz="2000" dirty="0">
                <a:solidFill>
                  <a:srgbClr val="273239"/>
                </a:solidFill>
                <a:latin typeface="urw-din"/>
              </a:rPr>
              <a:t>Example Link : https://www.geeksforgeeks.org/encapsulation-in-python/?ref=lbp</a:t>
            </a:r>
            <a:endParaRPr lang="en-IN" sz="2000" dirty="0"/>
          </a:p>
        </p:txBody>
      </p:sp>
    </p:spTree>
    <p:extLst>
      <p:ext uri="{BB962C8B-B14F-4D97-AF65-F5344CB8AC3E}">
        <p14:creationId xmlns:p14="http://schemas.microsoft.com/office/powerpoint/2010/main" val="395959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Poppins</vt:lpstr>
      <vt:lpstr>urw-din</vt:lpstr>
      <vt:lpstr>Office Theme</vt:lpstr>
      <vt:lpstr>PowerPoint Presentation</vt:lpstr>
      <vt:lpstr>Define encapsulation in Python? </vt:lpstr>
      <vt:lpstr>Protected members in Python </vt:lpstr>
      <vt:lpstr>Private Member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4</cp:revision>
  <dcterms:created xsi:type="dcterms:W3CDTF">2021-12-17T13:52:08Z</dcterms:created>
  <dcterms:modified xsi:type="dcterms:W3CDTF">2021-12-29T14:58:59Z</dcterms:modified>
</cp:coreProperties>
</file>