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r>
              <a:rPr lang="en-IN" sz="1800" b="1" u="none" strike="noStrike" dirty="0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What are python modules? </a:t>
            </a:r>
            <a:r>
              <a:rPr lang="en-IN" sz="1800" b="1" u="none" strike="noStrike">
                <a:solidFill>
                  <a:srgbClr val="000000"/>
                </a:solidFill>
                <a:effectLst/>
                <a:latin typeface="Tomorrow"/>
                <a:ea typeface="Tomorrow"/>
                <a:cs typeface="Tomorrow"/>
              </a:rPr>
              <a:t>Name some commonly used built-in modules in Python?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module is a file containing Python definitions and statements.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module is a file containing group of variables, methods, function and classes etc. 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They are executed only the first time the module name is encountered in an import statement.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file name is the module name with the suffix .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appended. 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mymodule.py</a:t>
            </a:r>
          </a:p>
          <a:p>
            <a:pPr marL="0" indent="0" algn="l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Type of Modules:-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User-defined Modules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Built-in Modules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Ex:-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array, math,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sys</a:t>
            </a:r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2" y="0"/>
            <a:ext cx="12124888" cy="800945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What are module in Python?</a:t>
            </a:r>
            <a:endParaRPr lang="en-IN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33D717-C0C8-4129-A9E6-38E39D81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module is a file containing Python definitions and statements.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module is a file containing group of variables, methods, function and classes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file name is the module name with the suffix .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appended.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Assume that you are building a very large project, it will be very difficult to manage all logic within one single file so If you want to separate your similar logic to a separate file, you can use module.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will not only separate your logics but also help you to debug your code easily as you know which logic is defined in which module.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a module is developed, it can be reused in any program that needs that module.</a:t>
            </a:r>
          </a:p>
          <a:p>
            <a:pPr marL="0" indent="0">
              <a:buNone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How to access Methods, Functions, Variable and Classes ?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Using the module name you can access the functions.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module_name.function_name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98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Times New Roman</vt:lpstr>
      <vt:lpstr>Tomorrow</vt:lpstr>
      <vt:lpstr>Office Theme</vt:lpstr>
      <vt:lpstr>What are python modules? Name some commonly used built-in modules in Python?</vt:lpstr>
      <vt:lpstr>What are module in Python?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4</cp:revision>
  <dcterms:created xsi:type="dcterms:W3CDTF">2021-12-17T13:52:08Z</dcterms:created>
  <dcterms:modified xsi:type="dcterms:W3CDTF">2021-12-19T13:49:41Z</dcterms:modified>
</cp:coreProperties>
</file>