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B513-434C-4054-AC1D-833B34EFB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27F64-2341-4B8F-B882-346350C73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E36FA-1127-44E5-B7DD-6CA4D51A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3EEBC-C966-4E1B-93CC-B145D9BD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C10CB-49A8-4FA3-A754-96A28D5D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36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B0C2-8493-4A3B-B95B-D3DE8F68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F40C1-B69B-465A-B581-B7435506F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730D4-4E02-4C00-A6CE-2EC140E9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90F8F-EE23-4D40-99F0-CAB187CC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EDE96-F736-4B4E-BEDA-E5FEB362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73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C395A-A9B5-4B7C-848B-1B634A54E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19F18-ED7E-4BDA-85AB-18E29FFF3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B1DCF-E4C5-4D48-A53E-7A18AE5D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25C84-0C02-4596-92BC-A3A05E97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75EA4-6F57-4159-980F-64B6EF72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26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7C24-0067-45DE-865D-C63194DE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A4F7-C595-47B4-9B54-0C7743FC6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56246-C263-4B5A-BB8A-FE456570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1FB35-EAF9-459E-AD07-922D27A7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51304-5BEA-48A3-A0C3-6D08AD20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57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1D97-8EF1-479F-A5AF-28A7596C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F1E56-8D25-469C-8679-22662EF37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DCC85-7BA1-4F22-A39B-A5443F4B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8630A-012B-480C-9997-8C3F8A30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BFE8-18C7-455A-8740-2BA49EE5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53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33F3-C7C7-46EF-9694-71C2F7EEE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B861-1CAA-47F4-85F2-58047AFEA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9EE56-E99E-475F-AB88-CF5BDC0FF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D4B2E-F1E9-4587-9CA3-DB1D7B1C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AA812-793F-4DF5-A627-775BB476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EEC93-98C1-4CD2-89FF-6B5CE366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27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0BFD-0E40-4A69-9F87-0EC2F9EDA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C9EE6-E3CA-490E-A465-7683B02A0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67A2D-1F5C-4827-A883-DD64C96F1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18134-B232-4B01-B72F-2257EDA78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9ED9F-912E-41EA-9BAE-A8AAC4A6F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CE619-A52F-4F26-B986-82257486F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DB1D4-56E9-4978-9904-72FFD3C2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F95F8-FEE8-44D0-B6DA-268A1557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47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27C6-F9CA-44CC-92B1-A0DFD16A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F82CC-7A75-4911-B470-2CFDA25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F7696-C2A3-4F2D-A78B-F6FD8DB2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9D853-59A7-4787-A4ED-77C261C2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27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86EEC-6AA8-4D83-89BD-4624406E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89EF4-2B23-4B20-B69F-A578D9D9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F8456-BE7C-4A62-BF48-2DE00801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42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BFEA-F6FF-48D5-83EF-20F5C26E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09B34-FD11-475D-A20B-A87B2EB00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E645B-1DB5-4C74-AB7A-B7B3A1A56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E08DA-4143-4549-BFBD-B072B571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C03E8-91D9-4AE1-A67C-828083B7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A6DCC-12D7-4124-BE40-67D4A651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78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EB8B-DD9A-4320-81C0-27B9AE04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251BA-46F6-49DF-9D2A-36DDDF29D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9C9B1-7513-4D1B-9A73-B85EFCEE3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2A281-8EE8-4655-9617-DBFDA5A5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AAF32-C869-4C6D-B627-C0F330A7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5085C-53B7-46C6-846E-5CCAB7B1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64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348B1-A621-4F64-BE38-1763C3F2E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9EA87-A5C1-4A35-B63A-740BF341D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7F583-DA17-4DCD-B20D-836774353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5DD3-0586-48A0-8AFB-BC16A0F31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DDC06-8960-4C1C-8758-EF23CF41A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0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C0E3-A706-4363-A8A8-957A5FDE2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1999" cy="754602"/>
          </a:xfrm>
        </p:spPr>
        <p:txBody>
          <a:bodyPr>
            <a:normAutofit/>
          </a:bodyPr>
          <a:lstStyle/>
          <a:p>
            <a:pPr algn="l"/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8F896-4B9A-4491-97AC-AB28F477D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825623"/>
            <a:ext cx="12191998" cy="6032376"/>
          </a:xfrm>
        </p:spPr>
        <p:txBody>
          <a:bodyPr>
            <a:normAutofit/>
          </a:bodyPr>
          <a:lstStyle/>
          <a:p>
            <a:pPr algn="l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6241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DD9D-680D-48ED-8E80-812F570C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0" dirty="0">
                <a:solidFill>
                  <a:srgbClr val="111111"/>
                </a:solidFill>
                <a:effectLst/>
                <a:latin typeface="Poppins" panose="00000500000000000000" pitchFamily="2" charset="0"/>
              </a:rPr>
              <a:t>What are package in Python?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33D717-C0C8-4129-A9E6-38E39D811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516"/>
            <a:ext cx="10515600" cy="4893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Packages are a way of structuring Python’s module namespace by using “dotted module names”. 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 package can have one or more modules which means, a package is collection of modules and packages. 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 package can contain packages. 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Package is nothing but a Directory/Folder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Package is nothing but a Directory/Folder which MUST contain a special file called </a:t>
            </a:r>
            <a:r>
              <a:rPr lang="en-US" sz="2000" i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__init__.py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000" i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__init__.py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file can be empty, it indicates that the directory it contains is a Python package, so it can be imported the same way a module can be imported.</a:t>
            </a:r>
            <a:endParaRPr lang="en-IN" sz="20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8761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Poppins</vt:lpstr>
      <vt:lpstr>Times New Roman</vt:lpstr>
      <vt:lpstr>Office Theme</vt:lpstr>
      <vt:lpstr>PowerPoint Presentation</vt:lpstr>
      <vt:lpstr>What are package in Python?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</dc:creator>
  <cp:lastModifiedBy>NAVEEN</cp:lastModifiedBy>
  <cp:revision>3</cp:revision>
  <dcterms:created xsi:type="dcterms:W3CDTF">2021-12-17T13:52:08Z</dcterms:created>
  <dcterms:modified xsi:type="dcterms:W3CDTF">2021-12-18T01:55:38Z</dcterms:modified>
</cp:coreProperties>
</file>