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1453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are </a:t>
            </a:r>
            <a:r>
              <a:rPr lang="en-IN" sz="1800" b="1" i="0" dirty="0">
                <a:solidFill>
                  <a:srgbClr val="1A1A1A"/>
                </a:solidFill>
                <a:effectLst/>
                <a:latin typeface="Lucida Grande"/>
              </a:rPr>
              <a:t>Delimiters</a:t>
            </a:r>
            <a:br>
              <a:rPr lang="en-IN" sz="1800" b="0" i="0" dirty="0">
                <a:solidFill>
                  <a:srgbClr val="1A1A1A"/>
                </a:solidFill>
                <a:effectLst/>
                <a:latin typeface="Lucida Grande"/>
              </a:rPr>
            </a:br>
            <a:r>
              <a:rPr lang="en-US" sz="1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 in Python ?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9567"/>
            <a:ext cx="12192000" cy="5918433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Lucida Grande"/>
              </a:rPr>
              <a:t>The following tokens serve as delimiters in the grammar:</a:t>
            </a:r>
            <a:endParaRPr lang="en-IN" sz="1800" dirty="0">
              <a:solidFill>
                <a:srgbClr val="1A1A1A"/>
              </a:solidFill>
              <a:highlight>
                <a:srgbClr val="FFFF00"/>
              </a:highlight>
              <a:latin typeface="Lucida Grande"/>
            </a:endParaRPr>
          </a:p>
          <a:p>
            <a:pPr algn="l"/>
            <a:endParaRPr lang="en-IN" sz="1200" b="0" i="0" dirty="0">
              <a:solidFill>
                <a:srgbClr val="1A1A1A"/>
              </a:solidFill>
              <a:effectLst/>
              <a:latin typeface="Lucida Grande"/>
            </a:endParaRPr>
          </a:p>
          <a:p>
            <a:pPr algn="l"/>
            <a:endParaRPr lang="en-IN" sz="1200" b="0" i="0" dirty="0">
              <a:solidFill>
                <a:srgbClr val="1A1A1A"/>
              </a:solidFill>
              <a:effectLst/>
              <a:latin typeface="Lucida Grande"/>
            </a:endParaRPr>
          </a:p>
          <a:p>
            <a:pPr algn="l"/>
            <a:r>
              <a:rPr lang="en-IN" sz="1200" b="0" i="0" dirty="0">
                <a:solidFill>
                  <a:srgbClr val="1A1A1A"/>
                </a:solidFill>
                <a:effectLst/>
                <a:latin typeface="Lucida Grande"/>
              </a:rPr>
              <a:t>(       )       [       ]       {       }</a:t>
            </a:r>
          </a:p>
          <a:p>
            <a:pPr algn="l"/>
            <a:r>
              <a:rPr lang="en-IN" sz="1200" b="0" i="0" dirty="0">
                <a:solidFill>
                  <a:srgbClr val="1A1A1A"/>
                </a:solidFill>
                <a:effectLst/>
                <a:latin typeface="Lucida Grande"/>
              </a:rPr>
              <a:t>,       :       .       ;       @       =       -&gt;</a:t>
            </a:r>
          </a:p>
          <a:p>
            <a:pPr algn="l"/>
            <a:r>
              <a:rPr lang="en-IN" sz="1200" b="0" i="0" dirty="0">
                <a:solidFill>
                  <a:srgbClr val="1A1A1A"/>
                </a:solidFill>
                <a:effectLst/>
                <a:latin typeface="Lucida Grande"/>
              </a:rPr>
              <a:t>+=      -=      *=      /=      //=     %=      @=</a:t>
            </a:r>
          </a:p>
          <a:p>
            <a:pPr algn="l"/>
            <a:r>
              <a:rPr lang="en-IN" sz="1200" b="0" i="0" dirty="0">
                <a:solidFill>
                  <a:srgbClr val="1A1A1A"/>
                </a:solidFill>
                <a:effectLst/>
                <a:latin typeface="Lucida Grande"/>
              </a:rPr>
              <a:t>&amp;=      |=      ^=      &gt;&gt;=     &lt;&lt;=     **=</a:t>
            </a:r>
          </a:p>
        </p:txBody>
      </p:sp>
    </p:spTree>
    <p:extLst>
      <p:ext uri="{BB962C8B-B14F-4D97-AF65-F5344CB8AC3E}">
        <p14:creationId xmlns:p14="http://schemas.microsoft.com/office/powerpoint/2010/main" val="123946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Poppins</vt:lpstr>
      <vt:lpstr>Office Theme</vt:lpstr>
      <vt:lpstr>PowerPoint Presentation</vt:lpstr>
      <vt:lpstr>What are Delimiters  in Python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2021-12-17T16:48:42Z</dcterms:modified>
</cp:coreProperties>
</file>